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</p:sldIdLst>
  <p:sldSz cx="10693400" cy="7562850"/>
  <p:notesSz cx="10693400" cy="75628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326" y="66"/>
      </p:cViewPr>
      <p:guideLst>
        <p:guide orient="horz" pos="2880"/>
        <p:guide pos="2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1" Type="http://schemas.openxmlformats.org/officeDocument/2006/relationships/tableStyles" Target="tableStyles.xml"/><Relationship Id="rId120" Type="http://schemas.openxmlformats.org/officeDocument/2006/relationships/viewProps" Target="viewProps.xml"/><Relationship Id="rId12" Type="http://schemas.openxmlformats.org/officeDocument/2006/relationships/slide" Target="slides/slide10.xml"/><Relationship Id="rId119" Type="http://schemas.openxmlformats.org/officeDocument/2006/relationships/presProps" Target="presProps.xml"/><Relationship Id="rId118" Type="http://schemas.openxmlformats.org/officeDocument/2006/relationships/notesMaster" Target="notesMasters/notesMaster1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246A0-DC02-4D71-A5ED-951BE2937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C31BF-F988-4A9B-ADFE-5951B99035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4839" y="6777228"/>
            <a:ext cx="9143999" cy="429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774839" y="348995"/>
            <a:ext cx="9144000" cy="367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8783" y="384556"/>
            <a:ext cx="8815832" cy="314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329291" y="6858353"/>
            <a:ext cx="3510279" cy="330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pPr marL="12700">
              <a:lnSpc>
                <a:spcPts val="251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290692" y="6907165"/>
            <a:ext cx="713739" cy="254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>
            <a:pPr marL="12700">
              <a:lnSpc>
                <a:spcPts val="2000"/>
              </a:lnSpc>
            </a:pPr>
            <a:endParaRPr spc="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bg>
      <p:bgPr>
        <a:blipFill rotWithShape="1">
          <a:blip r:embed="rId2"/>
          <a:stretch>
            <a:fillRect l="1000" t="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20650" y="1595120"/>
            <a:ext cx="10452735" cy="1527175"/>
          </a:xfrm>
          <a:prstGeom prst="rect">
            <a:avLst/>
          </a:prstGeom>
          <a:solidFill>
            <a:srgbClr val="D34817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fontAlgn="base">
              <a:buClrTx/>
              <a:buSzTx/>
              <a:buFontTx/>
              <a:defRPr/>
            </a:pPr>
            <a:endParaRPr lang="en-US" altLang="zh-CN" sz="16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27000" y="1531620"/>
            <a:ext cx="10452735" cy="120650"/>
          </a:xfrm>
          <a:prstGeom prst="rect">
            <a:avLst/>
          </a:prstGeom>
          <a:solidFill>
            <a:srgbClr val="E6B1AB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20650" y="3122295"/>
            <a:ext cx="10452735" cy="111125"/>
          </a:xfrm>
          <a:prstGeom prst="rect">
            <a:avLst/>
          </a:prstGeom>
          <a:solidFill>
            <a:srgbClr val="91848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sp>
        <p:nvSpPr>
          <p:cNvPr id="5" name="灯片编号占位符 4"/>
          <p:cNvSpPr>
            <a:spLocks noGrp="1"/>
          </p:cNvSpPr>
          <p:nvPr userDrawn="1"/>
        </p:nvSpPr>
        <p:spPr>
          <a:xfrm>
            <a:off x="292100" y="6848475"/>
            <a:ext cx="457200" cy="457200"/>
          </a:xfrm>
          <a:prstGeom prst="ellipse">
            <a:avLst/>
          </a:prstGeom>
          <a:solidFill>
            <a:srgbClr val="D34817"/>
          </a:solidFill>
        </p:spPr>
        <p:txBody>
          <a:bodyPr vert="horz" wrap="none" lIns="0" tIns="0" rIns="0" bIns="0" numCol="1" anchor="ctr" anchorCtr="1" compatLnSpc="1">
            <a:noAutofit/>
          </a:bodyPr>
          <a:lstStyle>
            <a:lvl1pPr marL="0" algn="ctr" rtl="0" eaLnBrk="1" latinLnBrk="0" hangingPunct="1">
              <a:defRPr kumimoji="0" sz="1400" kern="1200" smtClean="0">
                <a:solidFill>
                  <a:srgbClr val="FFFFFF"/>
                </a:solidFill>
                <a:latin typeface="Franklin Gothic Book" pitchFamily="34" charset="0"/>
                <a:ea typeface="幼圆" pitchFamily="49" charset="-122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230B6F-5ED7-4A64-B0E1-D6535E93A82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itchFamily="34" charset="0"/>
                <a:ea typeface="幼圆" pitchFamily="49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itchFamily="34" charset="0"/>
              <a:ea typeface="幼圆" pitchFamily="49" charset="-122"/>
              <a:cs typeface="+mn-cs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035050" y="6937375"/>
            <a:ext cx="233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数据库系统基础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6205" y="179070"/>
            <a:ext cx="1152525" cy="133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</p:spPr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</p:spPr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5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 l="1000" t="1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image" Target="../media/image14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jpeg"/><Relationship Id="rId8" Type="http://schemas.openxmlformats.org/officeDocument/2006/relationships/image" Target="../media/image158.jpeg"/><Relationship Id="rId7" Type="http://schemas.openxmlformats.org/officeDocument/2006/relationships/image" Target="../media/image157.png"/><Relationship Id="rId6" Type="http://schemas.openxmlformats.org/officeDocument/2006/relationships/image" Target="../media/image156.pn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51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image" Target="../media/image160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66.jpeg"/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image" Target="../media/image163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9.jpeg"/><Relationship Id="rId1" Type="http://schemas.openxmlformats.org/officeDocument/2006/relationships/image" Target="../media/image1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1.jpeg"/><Relationship Id="rId1" Type="http://schemas.openxmlformats.org/officeDocument/2006/relationships/image" Target="../media/image170.jpe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75.jpeg"/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image" Target="../media/image172.jpeg"/></Relationships>
</file>

<file path=ppt/slides/_rels/slide1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79.jpeg"/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image" Target="../media/image176.jpe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83.jpeg"/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image" Target="../media/image18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0.pn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4.jpeg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0.jpeg"/><Relationship Id="rId2" Type="http://schemas.openxmlformats.org/officeDocument/2006/relationships/image" Target="../media/image62.jpeg"/><Relationship Id="rId1" Type="http://schemas.openxmlformats.org/officeDocument/2006/relationships/image" Target="../media/image6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4.jpeg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8.jpeg"/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image" Target="../media/image85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image" Target="../media/image9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7.jpeg"/><Relationship Id="rId1" Type="http://schemas.openxmlformats.org/officeDocument/2006/relationships/image" Target="../media/image96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image" Target="../media/image98.jpe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image" Target="../media/image101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image" Target="../media/image10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8.jpeg"/><Relationship Id="rId1" Type="http://schemas.openxmlformats.org/officeDocument/2006/relationships/image" Target="../media/image107.jpe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4.jpeg"/><Relationship Id="rId1" Type="http://schemas.openxmlformats.org/officeDocument/2006/relationships/image" Target="../media/image113.jpe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8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9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0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2.jpeg"/><Relationship Id="rId1" Type="http://schemas.openxmlformats.org/officeDocument/2006/relationships/image" Target="../media/image121.jpe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8.jpeg"/><Relationship Id="rId1" Type="http://schemas.openxmlformats.org/officeDocument/2006/relationships/image" Target="../media/image127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0.png"/><Relationship Id="rId1" Type="http://schemas.openxmlformats.org/officeDocument/2006/relationships/image" Target="../media/image129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1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4.jpeg"/><Relationship Id="rId1" Type="http://schemas.openxmlformats.org/officeDocument/2006/relationships/image" Target="../media/image133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0.jpeg"/><Relationship Id="rId1" Type="http://schemas.openxmlformats.org/officeDocument/2006/relationships/image" Target="../media/image139.jpe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6.jpeg"/><Relationship Id="rId1" Type="http://schemas.openxmlformats.org/officeDocument/2006/relationships/image" Target="../media/image145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7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378961" y="2100453"/>
            <a:ext cx="3935729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120"/>
              </a:lnSpc>
            </a:pPr>
            <a:r>
              <a:rPr sz="4400" spc="-5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数据库系统基础</a:t>
            </a:r>
            <a:endParaRPr sz="4400" spc="-5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1013" y="4958079"/>
            <a:ext cx="286893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spc="-5" dirty="0" err="1">
                <a:latin typeface="宋体" panose="02010600030101010101" pitchFamily="2" charset="-122"/>
                <a:cs typeface="宋体" panose="02010600030101010101" pitchFamily="2" charset="-122"/>
              </a:rPr>
              <a:t>哈尔滨工业大学</a:t>
            </a:r>
            <a:r>
              <a:rPr lang="zh-CN" altLang="en-US"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（深圳）</a:t>
            </a:r>
            <a:endParaRPr sz="2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31297" y="877315"/>
            <a:ext cx="8496935" cy="2996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2.1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关系模型简述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9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本章目标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161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理解关系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(relation)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，理解如何用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Relation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对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进行抽象或说严格定义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理解关系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/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表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(relation/table)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所具有的各种特性，理解关系模型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 marR="5080">
              <a:lnSpc>
                <a:spcPct val="13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熟练掌握关系代数、元组演算和域演算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域演算以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QBE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为例来学习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，用这  些关系运算来表达各种复杂的检索需求，以便于后续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SQL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语言的学习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20073" y="2780538"/>
            <a:ext cx="445452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Sname,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Sage</a:t>
            </a:r>
            <a:r>
              <a:rPr sz="1200" b="1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</a:t>
            </a:r>
            <a:r>
              <a:rPr sz="3000" b="1" spc="-7" baseline="13000" dirty="0">
                <a:latin typeface="Tahoma" panose="020B0604030504040204"/>
                <a:cs typeface="Tahoma" panose="020B0604030504040204"/>
              </a:rPr>
              <a:t>)</a:t>
            </a:r>
            <a:r>
              <a:rPr sz="3000" b="1" spc="-67" baseline="13000" dirty="0">
                <a:latin typeface="Tahoma" panose="020B0604030504040204"/>
                <a:cs typeface="Tahoma" panose="020B0604030504040204"/>
              </a:rPr>
              <a:t> </a:t>
            </a:r>
            <a:r>
              <a:rPr sz="3600" baseline="10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</a:t>
            </a:r>
            <a:r>
              <a:rPr sz="3600" spc="60" baseline="10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Sname,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Sage</a:t>
            </a:r>
            <a:r>
              <a:rPr sz="1200" b="1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C#=“002”</a:t>
            </a:r>
            <a:r>
              <a:rPr sz="1200" b="1" spc="-15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49095" y="2774950"/>
            <a:ext cx="58547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Tahoma" panose="020B0604030504040204"/>
                <a:cs typeface="Tahoma" panose="020B0604030504040204"/>
              </a:rPr>
              <a:t>SC))</a:t>
            </a:r>
            <a:endParaRPr sz="2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6181" y="2840735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90" h="190500">
                <a:moveTo>
                  <a:pt x="193793" y="74874"/>
                </a:moveTo>
                <a:lnTo>
                  <a:pt x="0" y="0"/>
                </a:lnTo>
                <a:lnTo>
                  <a:pt x="0" y="190500"/>
                </a:lnTo>
                <a:lnTo>
                  <a:pt x="12191" y="185835"/>
                </a:lnTo>
                <a:lnTo>
                  <a:pt x="12191" y="45720"/>
                </a:lnTo>
                <a:lnTo>
                  <a:pt x="38099" y="28194"/>
                </a:lnTo>
                <a:lnTo>
                  <a:pt x="38099" y="55692"/>
                </a:lnTo>
                <a:lnTo>
                  <a:pt x="140862" y="95249"/>
                </a:lnTo>
                <a:lnTo>
                  <a:pt x="193793" y="74874"/>
                </a:lnTo>
                <a:close/>
              </a:path>
              <a:path w="389890" h="190500">
                <a:moveTo>
                  <a:pt x="38099" y="55692"/>
                </a:moveTo>
                <a:lnTo>
                  <a:pt x="38099" y="28194"/>
                </a:lnTo>
                <a:lnTo>
                  <a:pt x="12191" y="45720"/>
                </a:lnTo>
                <a:lnTo>
                  <a:pt x="38099" y="55692"/>
                </a:lnTo>
                <a:close/>
              </a:path>
              <a:path w="389890" h="190500">
                <a:moveTo>
                  <a:pt x="38099" y="134807"/>
                </a:moveTo>
                <a:lnTo>
                  <a:pt x="38099" y="55692"/>
                </a:lnTo>
                <a:lnTo>
                  <a:pt x="12191" y="45720"/>
                </a:lnTo>
                <a:lnTo>
                  <a:pt x="12191" y="144780"/>
                </a:lnTo>
                <a:lnTo>
                  <a:pt x="38099" y="134807"/>
                </a:lnTo>
                <a:close/>
              </a:path>
              <a:path w="389890" h="190500">
                <a:moveTo>
                  <a:pt x="188371" y="113538"/>
                </a:moveTo>
                <a:lnTo>
                  <a:pt x="140862" y="95250"/>
                </a:lnTo>
                <a:lnTo>
                  <a:pt x="12191" y="144780"/>
                </a:lnTo>
                <a:lnTo>
                  <a:pt x="38099" y="163068"/>
                </a:lnTo>
                <a:lnTo>
                  <a:pt x="38099" y="175923"/>
                </a:lnTo>
                <a:lnTo>
                  <a:pt x="187451" y="118785"/>
                </a:lnTo>
                <a:lnTo>
                  <a:pt x="187451" y="113538"/>
                </a:lnTo>
                <a:lnTo>
                  <a:pt x="188371" y="113538"/>
                </a:lnTo>
                <a:close/>
              </a:path>
              <a:path w="389890" h="190500">
                <a:moveTo>
                  <a:pt x="38099" y="175923"/>
                </a:moveTo>
                <a:lnTo>
                  <a:pt x="38099" y="163068"/>
                </a:lnTo>
                <a:lnTo>
                  <a:pt x="12191" y="144780"/>
                </a:lnTo>
                <a:lnTo>
                  <a:pt x="12191" y="185835"/>
                </a:lnTo>
                <a:lnTo>
                  <a:pt x="38099" y="175923"/>
                </a:lnTo>
                <a:close/>
              </a:path>
              <a:path w="389890" h="190500">
                <a:moveTo>
                  <a:pt x="194322" y="75079"/>
                </a:moveTo>
                <a:lnTo>
                  <a:pt x="193793" y="74874"/>
                </a:lnTo>
                <a:lnTo>
                  <a:pt x="140862" y="95250"/>
                </a:lnTo>
                <a:lnTo>
                  <a:pt x="187451" y="113184"/>
                </a:lnTo>
                <a:lnTo>
                  <a:pt x="187451" y="77724"/>
                </a:lnTo>
                <a:lnTo>
                  <a:pt x="194322" y="75079"/>
                </a:lnTo>
                <a:close/>
              </a:path>
              <a:path w="389890" h="190500">
                <a:moveTo>
                  <a:pt x="201167" y="77724"/>
                </a:moveTo>
                <a:lnTo>
                  <a:pt x="194309" y="75084"/>
                </a:lnTo>
                <a:lnTo>
                  <a:pt x="187451" y="77724"/>
                </a:lnTo>
                <a:lnTo>
                  <a:pt x="201167" y="77724"/>
                </a:lnTo>
                <a:close/>
              </a:path>
              <a:path w="389890" h="190500">
                <a:moveTo>
                  <a:pt x="201167" y="113195"/>
                </a:moveTo>
                <a:lnTo>
                  <a:pt x="201167" y="77724"/>
                </a:lnTo>
                <a:lnTo>
                  <a:pt x="187451" y="77724"/>
                </a:lnTo>
                <a:lnTo>
                  <a:pt x="187451" y="113184"/>
                </a:lnTo>
                <a:lnTo>
                  <a:pt x="188371" y="113538"/>
                </a:lnTo>
                <a:lnTo>
                  <a:pt x="200273" y="113538"/>
                </a:lnTo>
                <a:lnTo>
                  <a:pt x="201167" y="113195"/>
                </a:lnTo>
                <a:close/>
              </a:path>
              <a:path w="389890" h="190500">
                <a:moveTo>
                  <a:pt x="201167" y="113538"/>
                </a:moveTo>
                <a:lnTo>
                  <a:pt x="200273" y="113538"/>
                </a:lnTo>
                <a:lnTo>
                  <a:pt x="194309" y="115824"/>
                </a:lnTo>
                <a:lnTo>
                  <a:pt x="188371" y="113538"/>
                </a:lnTo>
                <a:lnTo>
                  <a:pt x="187451" y="113538"/>
                </a:lnTo>
                <a:lnTo>
                  <a:pt x="194322" y="116156"/>
                </a:lnTo>
                <a:lnTo>
                  <a:pt x="201167" y="113538"/>
                </a:lnTo>
                <a:close/>
              </a:path>
              <a:path w="389890" h="190500">
                <a:moveTo>
                  <a:pt x="194322" y="116156"/>
                </a:moveTo>
                <a:lnTo>
                  <a:pt x="187451" y="113538"/>
                </a:lnTo>
                <a:lnTo>
                  <a:pt x="187451" y="118785"/>
                </a:lnTo>
                <a:lnTo>
                  <a:pt x="194322" y="116156"/>
                </a:lnTo>
                <a:close/>
              </a:path>
              <a:path w="389890" h="190500">
                <a:moveTo>
                  <a:pt x="200273" y="113538"/>
                </a:moveTo>
                <a:lnTo>
                  <a:pt x="188371" y="113538"/>
                </a:lnTo>
                <a:lnTo>
                  <a:pt x="194322" y="115819"/>
                </a:lnTo>
                <a:lnTo>
                  <a:pt x="200273" y="113538"/>
                </a:lnTo>
                <a:close/>
              </a:path>
              <a:path w="389890" h="190500">
                <a:moveTo>
                  <a:pt x="194841" y="74879"/>
                </a:moveTo>
                <a:lnTo>
                  <a:pt x="194309" y="74676"/>
                </a:lnTo>
                <a:lnTo>
                  <a:pt x="193793" y="74874"/>
                </a:lnTo>
                <a:lnTo>
                  <a:pt x="194322" y="75079"/>
                </a:lnTo>
                <a:lnTo>
                  <a:pt x="194841" y="74879"/>
                </a:lnTo>
                <a:close/>
              </a:path>
              <a:path w="389890" h="190500">
                <a:moveTo>
                  <a:pt x="247981" y="95250"/>
                </a:moveTo>
                <a:lnTo>
                  <a:pt x="194841" y="74879"/>
                </a:lnTo>
                <a:lnTo>
                  <a:pt x="194322" y="75079"/>
                </a:lnTo>
                <a:lnTo>
                  <a:pt x="201167" y="77724"/>
                </a:lnTo>
                <a:lnTo>
                  <a:pt x="201167" y="113195"/>
                </a:lnTo>
                <a:lnTo>
                  <a:pt x="247981" y="95250"/>
                </a:lnTo>
                <a:close/>
              </a:path>
              <a:path w="389890" h="190500">
                <a:moveTo>
                  <a:pt x="201167" y="118765"/>
                </a:moveTo>
                <a:lnTo>
                  <a:pt x="201167" y="113538"/>
                </a:lnTo>
                <a:lnTo>
                  <a:pt x="194322" y="116156"/>
                </a:lnTo>
                <a:lnTo>
                  <a:pt x="201167" y="118765"/>
                </a:lnTo>
                <a:close/>
              </a:path>
              <a:path w="389890" h="190500">
                <a:moveTo>
                  <a:pt x="389381" y="190500"/>
                </a:moveTo>
                <a:lnTo>
                  <a:pt x="389381" y="0"/>
                </a:lnTo>
                <a:lnTo>
                  <a:pt x="194841" y="74879"/>
                </a:lnTo>
                <a:lnTo>
                  <a:pt x="247981" y="95250"/>
                </a:lnTo>
                <a:lnTo>
                  <a:pt x="351281" y="55651"/>
                </a:lnTo>
                <a:lnTo>
                  <a:pt x="351281" y="28194"/>
                </a:lnTo>
                <a:lnTo>
                  <a:pt x="377189" y="45720"/>
                </a:lnTo>
                <a:lnTo>
                  <a:pt x="377189" y="185853"/>
                </a:lnTo>
                <a:lnTo>
                  <a:pt x="389381" y="190500"/>
                </a:lnTo>
                <a:close/>
              </a:path>
              <a:path w="389890" h="190500">
                <a:moveTo>
                  <a:pt x="377189" y="144780"/>
                </a:moveTo>
                <a:lnTo>
                  <a:pt x="247981" y="95250"/>
                </a:lnTo>
                <a:lnTo>
                  <a:pt x="200273" y="113538"/>
                </a:lnTo>
                <a:lnTo>
                  <a:pt x="201167" y="113538"/>
                </a:lnTo>
                <a:lnTo>
                  <a:pt x="201167" y="118765"/>
                </a:lnTo>
                <a:lnTo>
                  <a:pt x="351281" y="175978"/>
                </a:lnTo>
                <a:lnTo>
                  <a:pt x="351281" y="163068"/>
                </a:lnTo>
                <a:lnTo>
                  <a:pt x="377189" y="144780"/>
                </a:lnTo>
                <a:close/>
              </a:path>
              <a:path w="389890" h="190500">
                <a:moveTo>
                  <a:pt x="377189" y="45720"/>
                </a:moveTo>
                <a:lnTo>
                  <a:pt x="351281" y="28194"/>
                </a:lnTo>
                <a:lnTo>
                  <a:pt x="351281" y="55651"/>
                </a:lnTo>
                <a:lnTo>
                  <a:pt x="377189" y="45720"/>
                </a:lnTo>
                <a:close/>
              </a:path>
              <a:path w="389890" h="190500">
                <a:moveTo>
                  <a:pt x="377189" y="144780"/>
                </a:moveTo>
                <a:lnTo>
                  <a:pt x="377189" y="45720"/>
                </a:lnTo>
                <a:lnTo>
                  <a:pt x="351281" y="55651"/>
                </a:lnTo>
                <a:lnTo>
                  <a:pt x="351281" y="134848"/>
                </a:lnTo>
                <a:lnTo>
                  <a:pt x="377189" y="144780"/>
                </a:lnTo>
                <a:close/>
              </a:path>
              <a:path w="389890" h="190500">
                <a:moveTo>
                  <a:pt x="377189" y="185853"/>
                </a:moveTo>
                <a:lnTo>
                  <a:pt x="377189" y="144780"/>
                </a:lnTo>
                <a:lnTo>
                  <a:pt x="351281" y="163068"/>
                </a:lnTo>
                <a:lnTo>
                  <a:pt x="351281" y="175978"/>
                </a:lnTo>
                <a:lnTo>
                  <a:pt x="377189" y="185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9199" y="877315"/>
            <a:ext cx="6869430" cy="1776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5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组合操作示例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9845">
              <a:lnSpc>
                <a:spcPct val="100000"/>
              </a:lnSpc>
              <a:spcBef>
                <a:spcPts val="133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再举一个例子：查询不学习课程号为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002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的学生姓名和年龄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360409" cy="523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5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组合操作示例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R="4137025" algn="ctr">
              <a:lnSpc>
                <a:spcPct val="100000"/>
              </a:lnSpc>
              <a:spcBef>
                <a:spcPts val="189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书写关系代数表达式的基本思路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40715" marR="508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检索是否涉及多个表，如不涉及，则可直接采用并、差、交、选择  与投影，只要注意条件书写正确与否即可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4071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如涉及多个表，则检查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9791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能否使用自然连接，将多个表连接起来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多数情况是这样的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097915">
              <a:lnSpc>
                <a:spcPct val="100000"/>
              </a:lnSpc>
              <a:spcBef>
                <a:spcPts val="118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如不能，能否使用等值或不等值连接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097915">
              <a:lnSpc>
                <a:spcPct val="100000"/>
              </a:lnSpc>
              <a:spcBef>
                <a:spcPts val="121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还不能，则使用广义笛卡尔积，注意相关条件的书写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40715" marR="698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连接完后，可以继续使用选择、投影等运算，即所谓数据库的“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选  </a:t>
            </a:r>
            <a:r>
              <a:rPr sz="20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投联</a:t>
            </a: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”操作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7145" y="6265926"/>
            <a:ext cx="252603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Sname,</a:t>
            </a:r>
            <a:r>
              <a:rPr sz="12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Sage</a:t>
            </a:r>
            <a:r>
              <a:rPr sz="1200" b="1" spc="-155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C#=“002”</a:t>
            </a:r>
            <a:r>
              <a:rPr sz="1200" b="1" spc="-165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6783" y="6260338"/>
            <a:ext cx="58547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Tahoma" panose="020B0604030504040204"/>
                <a:cs typeface="Tahoma" panose="020B0604030504040204"/>
              </a:rPr>
              <a:t>SC))</a:t>
            </a:r>
            <a:endParaRPr sz="2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20257" y="6314694"/>
            <a:ext cx="388620" cy="190500"/>
          </a:xfrm>
          <a:custGeom>
            <a:avLst/>
            <a:gdLst/>
            <a:ahLst/>
            <a:cxnLst/>
            <a:rect l="l" t="t" r="r" b="b"/>
            <a:pathLst>
              <a:path w="388620" h="190500">
                <a:moveTo>
                  <a:pt x="194310" y="74338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789"/>
                </a:lnTo>
                <a:lnTo>
                  <a:pt x="12192" y="44958"/>
                </a:lnTo>
                <a:lnTo>
                  <a:pt x="38100" y="27432"/>
                </a:lnTo>
                <a:lnTo>
                  <a:pt x="38100" y="54930"/>
                </a:lnTo>
                <a:lnTo>
                  <a:pt x="141852" y="94869"/>
                </a:lnTo>
                <a:lnTo>
                  <a:pt x="187452" y="77315"/>
                </a:lnTo>
                <a:lnTo>
                  <a:pt x="187452" y="76962"/>
                </a:lnTo>
                <a:lnTo>
                  <a:pt x="194310" y="74338"/>
                </a:lnTo>
                <a:close/>
              </a:path>
              <a:path w="388620" h="190500">
                <a:moveTo>
                  <a:pt x="38100" y="54930"/>
                </a:moveTo>
                <a:lnTo>
                  <a:pt x="38100" y="27432"/>
                </a:lnTo>
                <a:lnTo>
                  <a:pt x="12192" y="44958"/>
                </a:lnTo>
                <a:lnTo>
                  <a:pt x="38100" y="54930"/>
                </a:lnTo>
                <a:close/>
              </a:path>
              <a:path w="388620" h="190500">
                <a:moveTo>
                  <a:pt x="38100" y="134807"/>
                </a:moveTo>
                <a:lnTo>
                  <a:pt x="38100" y="54930"/>
                </a:lnTo>
                <a:lnTo>
                  <a:pt x="12192" y="44958"/>
                </a:lnTo>
                <a:lnTo>
                  <a:pt x="12192" y="144780"/>
                </a:lnTo>
                <a:lnTo>
                  <a:pt x="38100" y="134807"/>
                </a:lnTo>
                <a:close/>
              </a:path>
              <a:path w="388620" h="190500">
                <a:moveTo>
                  <a:pt x="188371" y="112776"/>
                </a:moveTo>
                <a:lnTo>
                  <a:pt x="141852" y="94869"/>
                </a:lnTo>
                <a:lnTo>
                  <a:pt x="12192" y="144780"/>
                </a:lnTo>
                <a:lnTo>
                  <a:pt x="38100" y="162306"/>
                </a:lnTo>
                <a:lnTo>
                  <a:pt x="38100" y="175779"/>
                </a:lnTo>
                <a:lnTo>
                  <a:pt x="187452" y="118075"/>
                </a:lnTo>
                <a:lnTo>
                  <a:pt x="187452" y="112776"/>
                </a:lnTo>
                <a:lnTo>
                  <a:pt x="188371" y="112776"/>
                </a:lnTo>
                <a:close/>
              </a:path>
              <a:path w="388620" h="190500">
                <a:moveTo>
                  <a:pt x="38100" y="175779"/>
                </a:moveTo>
                <a:lnTo>
                  <a:pt x="38100" y="162306"/>
                </a:lnTo>
                <a:lnTo>
                  <a:pt x="12192" y="144780"/>
                </a:lnTo>
                <a:lnTo>
                  <a:pt x="12192" y="185789"/>
                </a:lnTo>
                <a:lnTo>
                  <a:pt x="38100" y="175779"/>
                </a:lnTo>
                <a:close/>
              </a:path>
              <a:path w="388620" h="190500">
                <a:moveTo>
                  <a:pt x="246767" y="94869"/>
                </a:moveTo>
                <a:lnTo>
                  <a:pt x="200248" y="76962"/>
                </a:lnTo>
                <a:lnTo>
                  <a:pt x="188371" y="76962"/>
                </a:lnTo>
                <a:lnTo>
                  <a:pt x="141852" y="94869"/>
                </a:lnTo>
                <a:lnTo>
                  <a:pt x="188371" y="112776"/>
                </a:lnTo>
                <a:lnTo>
                  <a:pt x="200248" y="112776"/>
                </a:lnTo>
                <a:lnTo>
                  <a:pt x="246767" y="94869"/>
                </a:lnTo>
                <a:close/>
              </a:path>
              <a:path w="388620" h="190500">
                <a:moveTo>
                  <a:pt x="201168" y="76962"/>
                </a:moveTo>
                <a:lnTo>
                  <a:pt x="194310" y="74338"/>
                </a:lnTo>
                <a:lnTo>
                  <a:pt x="187452" y="76962"/>
                </a:lnTo>
                <a:lnTo>
                  <a:pt x="188371" y="76962"/>
                </a:lnTo>
                <a:lnTo>
                  <a:pt x="194310" y="74676"/>
                </a:lnTo>
                <a:lnTo>
                  <a:pt x="200248" y="76962"/>
                </a:lnTo>
                <a:lnTo>
                  <a:pt x="201168" y="76962"/>
                </a:lnTo>
                <a:close/>
              </a:path>
              <a:path w="388620" h="190500">
                <a:moveTo>
                  <a:pt x="188371" y="76962"/>
                </a:moveTo>
                <a:lnTo>
                  <a:pt x="187452" y="76962"/>
                </a:lnTo>
                <a:lnTo>
                  <a:pt x="187452" y="77315"/>
                </a:lnTo>
                <a:lnTo>
                  <a:pt x="188371" y="76962"/>
                </a:lnTo>
                <a:close/>
              </a:path>
              <a:path w="388620" h="190500">
                <a:moveTo>
                  <a:pt x="201168" y="112776"/>
                </a:moveTo>
                <a:lnTo>
                  <a:pt x="200248" y="112776"/>
                </a:lnTo>
                <a:lnTo>
                  <a:pt x="194310" y="115062"/>
                </a:lnTo>
                <a:lnTo>
                  <a:pt x="188371" y="112776"/>
                </a:lnTo>
                <a:lnTo>
                  <a:pt x="187452" y="112776"/>
                </a:lnTo>
                <a:lnTo>
                  <a:pt x="194310" y="115425"/>
                </a:lnTo>
                <a:lnTo>
                  <a:pt x="201168" y="112776"/>
                </a:lnTo>
                <a:close/>
              </a:path>
              <a:path w="388620" h="190500">
                <a:moveTo>
                  <a:pt x="194310" y="115425"/>
                </a:moveTo>
                <a:lnTo>
                  <a:pt x="187452" y="112776"/>
                </a:lnTo>
                <a:lnTo>
                  <a:pt x="187452" y="118075"/>
                </a:lnTo>
                <a:lnTo>
                  <a:pt x="194310" y="115425"/>
                </a:lnTo>
                <a:close/>
              </a:path>
              <a:path w="388620" h="190500">
                <a:moveTo>
                  <a:pt x="200248" y="76962"/>
                </a:moveTo>
                <a:lnTo>
                  <a:pt x="194310" y="74676"/>
                </a:lnTo>
                <a:lnTo>
                  <a:pt x="188371" y="76962"/>
                </a:lnTo>
                <a:lnTo>
                  <a:pt x="200248" y="76962"/>
                </a:lnTo>
                <a:close/>
              </a:path>
              <a:path w="388620" h="190500">
                <a:moveTo>
                  <a:pt x="200248" y="112776"/>
                </a:moveTo>
                <a:lnTo>
                  <a:pt x="188371" y="112776"/>
                </a:lnTo>
                <a:lnTo>
                  <a:pt x="194310" y="115062"/>
                </a:lnTo>
                <a:lnTo>
                  <a:pt x="200248" y="112776"/>
                </a:lnTo>
                <a:close/>
              </a:path>
              <a:path w="388620" h="190500">
                <a:moveTo>
                  <a:pt x="388620" y="190500"/>
                </a:moveTo>
                <a:lnTo>
                  <a:pt x="388620" y="0"/>
                </a:lnTo>
                <a:lnTo>
                  <a:pt x="194310" y="74338"/>
                </a:lnTo>
                <a:lnTo>
                  <a:pt x="201168" y="76962"/>
                </a:lnTo>
                <a:lnTo>
                  <a:pt x="201168" y="77315"/>
                </a:lnTo>
                <a:lnTo>
                  <a:pt x="246767" y="94869"/>
                </a:lnTo>
                <a:lnTo>
                  <a:pt x="350520" y="54930"/>
                </a:lnTo>
                <a:lnTo>
                  <a:pt x="350520" y="27432"/>
                </a:lnTo>
                <a:lnTo>
                  <a:pt x="376428" y="44958"/>
                </a:lnTo>
                <a:lnTo>
                  <a:pt x="376428" y="185789"/>
                </a:lnTo>
                <a:lnTo>
                  <a:pt x="388620" y="190500"/>
                </a:lnTo>
                <a:close/>
              </a:path>
              <a:path w="388620" h="190500">
                <a:moveTo>
                  <a:pt x="201168" y="118075"/>
                </a:moveTo>
                <a:lnTo>
                  <a:pt x="201168" y="112776"/>
                </a:lnTo>
                <a:lnTo>
                  <a:pt x="194310" y="115425"/>
                </a:lnTo>
                <a:lnTo>
                  <a:pt x="201168" y="118075"/>
                </a:lnTo>
                <a:close/>
              </a:path>
              <a:path w="388620" h="190500">
                <a:moveTo>
                  <a:pt x="201168" y="77315"/>
                </a:moveTo>
                <a:lnTo>
                  <a:pt x="201168" y="76962"/>
                </a:lnTo>
                <a:lnTo>
                  <a:pt x="200248" y="76962"/>
                </a:lnTo>
                <a:lnTo>
                  <a:pt x="201168" y="77315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246767" y="94869"/>
                </a:lnTo>
                <a:lnTo>
                  <a:pt x="200248" y="112776"/>
                </a:lnTo>
                <a:lnTo>
                  <a:pt x="201168" y="112776"/>
                </a:lnTo>
                <a:lnTo>
                  <a:pt x="201168" y="118075"/>
                </a:lnTo>
                <a:lnTo>
                  <a:pt x="350520" y="175779"/>
                </a:lnTo>
                <a:lnTo>
                  <a:pt x="350520" y="162306"/>
                </a:lnTo>
                <a:lnTo>
                  <a:pt x="376428" y="144780"/>
                </a:lnTo>
                <a:close/>
              </a:path>
              <a:path w="388620" h="190500">
                <a:moveTo>
                  <a:pt x="376428" y="44958"/>
                </a:moveTo>
                <a:lnTo>
                  <a:pt x="350520" y="27432"/>
                </a:lnTo>
                <a:lnTo>
                  <a:pt x="350520" y="54930"/>
                </a:lnTo>
                <a:lnTo>
                  <a:pt x="376428" y="44958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376428" y="44958"/>
                </a:lnTo>
                <a:lnTo>
                  <a:pt x="350520" y="54930"/>
                </a:lnTo>
                <a:lnTo>
                  <a:pt x="350520" y="134807"/>
                </a:lnTo>
                <a:lnTo>
                  <a:pt x="376428" y="144780"/>
                </a:lnTo>
                <a:close/>
              </a:path>
              <a:path w="388620" h="190500">
                <a:moveTo>
                  <a:pt x="376428" y="185789"/>
                </a:moveTo>
                <a:lnTo>
                  <a:pt x="376428" y="144780"/>
                </a:lnTo>
                <a:lnTo>
                  <a:pt x="350520" y="162306"/>
                </a:lnTo>
                <a:lnTo>
                  <a:pt x="350520" y="175779"/>
                </a:lnTo>
                <a:lnTo>
                  <a:pt x="376428" y="1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8292465" cy="4464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spc="5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除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(Division)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94615">
              <a:lnSpc>
                <a:spcPct val="100000"/>
              </a:lnSpc>
              <a:spcBef>
                <a:spcPts val="685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下面介绍关系的除法，除法运算经常用于求解“查询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…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全部的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…”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问题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4615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前提条件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：给定关系</a:t>
            </a:r>
            <a:r>
              <a:rPr sz="1800" b="1" spc="5" dirty="0">
                <a:latin typeface="Arial" panose="020B0604020202020204"/>
                <a:cs typeface="Arial" panose="020B0604020202020204"/>
              </a:rPr>
              <a:t>R(</a:t>
            </a:r>
            <a:r>
              <a:rPr sz="18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800" b="1" spc="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… ,A</a:t>
            </a:r>
            <a:r>
              <a:rPr sz="1800" b="1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度关系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1800" b="1" dirty="0">
                <a:latin typeface="Arial" panose="020B0604020202020204"/>
                <a:cs typeface="Arial" panose="020B0604020202020204"/>
              </a:rPr>
              <a:t>S(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800" b="1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,B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…</a:t>
            </a:r>
            <a:r>
              <a:rPr sz="1800" b="1" spc="-25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,B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4615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度关系</a:t>
            </a:r>
            <a:r>
              <a:rPr sz="2000" b="1" spc="4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，如果可以进行关系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的除运算，当且仅当：属性集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4615">
              <a:lnSpc>
                <a:spcPct val="100000"/>
              </a:lnSpc>
              <a:spcBef>
                <a:spcPts val="72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{</a:t>
            </a:r>
            <a:r>
              <a:rPr sz="18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800" b="1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800" b="1" spc="-22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,B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800" b="1" spc="-179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r>
              <a:rPr sz="18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,B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1800" b="1" spc="-179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5" dirty="0">
                <a:latin typeface="Arial" panose="020B0604020202020204"/>
                <a:cs typeface="Arial" panose="020B0604020202020204"/>
              </a:rPr>
              <a:t>}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是属性集</a:t>
            </a:r>
            <a:r>
              <a:rPr sz="1800" b="1" spc="5" dirty="0">
                <a:latin typeface="Arial" panose="020B0604020202020204"/>
                <a:cs typeface="Arial" panose="020B0604020202020204"/>
              </a:rPr>
              <a:t>{</a:t>
            </a:r>
            <a:r>
              <a:rPr sz="18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800" b="1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800" b="1" spc="-22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800" b="1" spc="-179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r>
              <a:rPr sz="18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800" b="1" spc="-172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5" dirty="0">
                <a:latin typeface="Arial" panose="020B0604020202020204"/>
                <a:cs typeface="Arial" panose="020B0604020202020204"/>
              </a:rPr>
              <a:t>}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的真子集，即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m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&lt;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n.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946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定义：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的除运算结果也是一个关系，记作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</a:t>
            </a:r>
            <a:r>
              <a:rPr sz="2000" b="1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946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我们先看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Symbol" panose="05050102010706020507"/>
                <a:cs typeface="Symbol" panose="05050102010706020507"/>
              </a:rPr>
              <a:t>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结果的属性应有哪些？然后再看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Symbol" panose="05050102010706020507"/>
                <a:cs typeface="Symbol" panose="05050102010706020507"/>
              </a:rPr>
              <a:t>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的元组怎样形成？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46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设属性集</a:t>
            </a:r>
            <a:r>
              <a:rPr sz="1800" b="1" dirty="0">
                <a:latin typeface="Arial" panose="020B0604020202020204"/>
                <a:cs typeface="Arial" panose="020B0604020202020204"/>
              </a:rPr>
              <a:t>{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800" b="1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,C</a:t>
            </a:r>
            <a:r>
              <a:rPr sz="1800" b="1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… 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,C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k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} =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{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 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} –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{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,B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 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,B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},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则有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k = n –</a:t>
            </a:r>
            <a:r>
              <a:rPr sz="1800" b="1" spc="-30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marL="94615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则</a:t>
            </a:r>
            <a:r>
              <a:rPr sz="2000" b="1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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结果关系是一</a:t>
            </a:r>
            <a:r>
              <a:rPr sz="2000" b="1" dirty="0">
                <a:latin typeface="Arial" panose="020B0604020202020204"/>
                <a:cs typeface="Arial" panose="020B0604020202020204"/>
              </a:rPr>
              <a:t>k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度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(n-m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度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关系，由</a:t>
            </a:r>
            <a:r>
              <a:rPr sz="1800" b="1" dirty="0">
                <a:latin typeface="Arial" panose="020B0604020202020204"/>
                <a:cs typeface="Arial" panose="020B0604020202020204"/>
              </a:rPr>
              <a:t>{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800" b="1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,C</a:t>
            </a:r>
            <a:r>
              <a:rPr sz="1800" b="1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… </a:t>
            </a:r>
            <a:r>
              <a:rPr sz="18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,C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1800" b="1" spc="-195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5" dirty="0">
                <a:latin typeface="Arial" panose="020B0604020202020204"/>
                <a:cs typeface="Arial" panose="020B0604020202020204"/>
              </a:rPr>
              <a:t>}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属性构成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60099" y="5560314"/>
            <a:ext cx="757427" cy="67436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04760" y="5560314"/>
            <a:ext cx="407669" cy="869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88677" y="5560314"/>
            <a:ext cx="1127760" cy="13022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489950" cy="403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spc="5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除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(Division)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70815" marR="5080" indent="-635" algn="just">
              <a:lnSpc>
                <a:spcPct val="130000"/>
              </a:lnSpc>
              <a:spcBef>
                <a:spcPts val="177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再设关系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(&lt;</a:t>
            </a:r>
            <a:r>
              <a:rPr sz="2000" b="1" i="1" spc="-5" dirty="0">
                <a:latin typeface="Arial" panose="020B0604020202020204"/>
                <a:cs typeface="Arial" panose="020B0604020202020204"/>
              </a:rPr>
              <a:t>a</a:t>
            </a:r>
            <a:r>
              <a:rPr sz="1950" b="1" spc="-7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…, </a:t>
            </a:r>
            <a:r>
              <a:rPr sz="2000" b="1" i="1" dirty="0">
                <a:latin typeface="Arial" panose="020B0604020202020204"/>
                <a:cs typeface="Arial" panose="020B0604020202020204"/>
              </a:rPr>
              <a:t>a</a:t>
            </a:r>
            <a:r>
              <a:rPr sz="1950" b="1" i="1" baseline="-21000" dirty="0"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latin typeface="Arial" panose="020B0604020202020204"/>
                <a:cs typeface="Arial" panose="020B0604020202020204"/>
              </a:rPr>
              <a:t>&gt;)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(&lt;</a:t>
            </a:r>
            <a:r>
              <a:rPr sz="2000" b="1" i="1" spc="-5" dirty="0">
                <a:latin typeface="Arial" panose="020B0604020202020204"/>
                <a:cs typeface="Arial" panose="020B0604020202020204"/>
              </a:rPr>
              <a:t>b</a:t>
            </a:r>
            <a:r>
              <a:rPr sz="1950" b="1" spc="-7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…, </a:t>
            </a:r>
            <a:r>
              <a:rPr sz="2000" b="1" i="1" spc="10" dirty="0">
                <a:latin typeface="Arial" panose="020B0604020202020204"/>
                <a:cs typeface="Arial" panose="020B0604020202020204"/>
              </a:rPr>
              <a:t>b</a:t>
            </a:r>
            <a:r>
              <a:rPr sz="1950" b="1" i="1" spc="15" baseline="-21000" dirty="0">
                <a:latin typeface="Arial" panose="020B0604020202020204"/>
                <a:cs typeface="Arial" panose="020B0604020202020204"/>
              </a:rPr>
              <a:t>m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&gt;),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那么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Symbol" panose="05050102010706020507"/>
                <a:cs typeface="Symbol" panose="05050102010706020507"/>
              </a:rPr>
              <a:t>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结果关系为元 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组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&lt;</a:t>
            </a:r>
            <a:r>
              <a:rPr sz="2000" b="1" i="1" dirty="0">
                <a:latin typeface="Arial" panose="020B0604020202020204"/>
                <a:cs typeface="Arial" panose="020B0604020202020204"/>
              </a:rPr>
              <a:t>c</a:t>
            </a:r>
            <a:r>
              <a:rPr sz="1950" b="1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2000" b="1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…, </a:t>
            </a:r>
            <a:r>
              <a:rPr sz="2000" b="1" i="1" dirty="0">
                <a:latin typeface="Arial" panose="020B0604020202020204"/>
                <a:cs typeface="Arial" panose="020B0604020202020204"/>
              </a:rPr>
              <a:t>c</a:t>
            </a:r>
            <a:r>
              <a:rPr sz="1950" b="1" i="1" baseline="-21000" dirty="0">
                <a:latin typeface="Arial" panose="020B0604020202020204"/>
                <a:cs typeface="Arial" panose="020B0604020202020204"/>
              </a:rPr>
              <a:t>k</a:t>
            </a:r>
            <a:r>
              <a:rPr sz="2000" b="1" dirty="0">
                <a:latin typeface="Arial" panose="020B0604020202020204"/>
                <a:cs typeface="Arial" panose="020B0604020202020204"/>
              </a:rPr>
              <a:t>&gt;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的集合，元组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&lt;</a:t>
            </a:r>
            <a:r>
              <a:rPr sz="2000" b="1" i="1" dirty="0">
                <a:latin typeface="Arial" panose="020B0604020202020204"/>
                <a:cs typeface="Arial" panose="020B0604020202020204"/>
              </a:rPr>
              <a:t>c</a:t>
            </a:r>
            <a:r>
              <a:rPr sz="1950" b="1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2000" b="1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…, </a:t>
            </a:r>
            <a:r>
              <a:rPr sz="2000" b="1" i="1" spc="5" dirty="0">
                <a:latin typeface="Arial" panose="020B0604020202020204"/>
                <a:cs typeface="Arial" panose="020B0604020202020204"/>
              </a:rPr>
              <a:t>c</a:t>
            </a:r>
            <a:r>
              <a:rPr sz="1950" b="1" i="1" spc="7" baseline="-21000" dirty="0">
                <a:latin typeface="Arial" panose="020B0604020202020204"/>
                <a:cs typeface="Arial" panose="020B0604020202020204"/>
              </a:rPr>
              <a:t>k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&gt;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满足下述条件：它与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每一个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元 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组</a:t>
            </a:r>
            <a:r>
              <a:rPr sz="2000" b="1" dirty="0">
                <a:latin typeface="Arial" panose="020B0604020202020204"/>
                <a:cs typeface="Arial" panose="020B0604020202020204"/>
              </a:rPr>
              <a:t>&lt;</a:t>
            </a:r>
            <a:r>
              <a:rPr sz="2000" b="1" i="1" dirty="0">
                <a:latin typeface="Arial" panose="020B0604020202020204"/>
                <a:cs typeface="Arial" panose="020B0604020202020204"/>
              </a:rPr>
              <a:t>b</a:t>
            </a:r>
            <a:r>
              <a:rPr sz="1950" b="1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2000" b="1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…, </a:t>
            </a:r>
            <a:r>
              <a:rPr sz="2000" b="1" i="1" spc="10" dirty="0">
                <a:latin typeface="Arial" panose="020B0604020202020204"/>
                <a:cs typeface="Arial" panose="020B0604020202020204"/>
              </a:rPr>
              <a:t>b</a:t>
            </a:r>
            <a:r>
              <a:rPr sz="1950" b="1" i="1" spc="15" baseline="-21000" dirty="0">
                <a:latin typeface="Arial" panose="020B0604020202020204"/>
                <a:cs typeface="Arial" panose="020B0604020202020204"/>
              </a:rPr>
              <a:t>m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&gt;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组合形成的一个新元组都是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中的某一个元组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&lt;</a:t>
            </a:r>
            <a:r>
              <a:rPr sz="2000" b="1" i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950" b="1" spc="7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…,</a:t>
            </a:r>
            <a:r>
              <a:rPr sz="2000" b="1" spc="-17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i="1" dirty="0">
                <a:latin typeface="Arial" panose="020B0604020202020204"/>
                <a:cs typeface="Arial" panose="020B0604020202020204"/>
              </a:rPr>
              <a:t>a</a:t>
            </a:r>
            <a:r>
              <a:rPr sz="1950" b="1" i="1" baseline="-21000" dirty="0"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latin typeface="Arial" panose="020B0604020202020204"/>
                <a:cs typeface="Arial" panose="020B0604020202020204"/>
              </a:rPr>
              <a:t>&gt;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28015" marR="142240" indent="-635">
              <a:lnSpc>
                <a:spcPct val="130000"/>
              </a:lnSpc>
            </a:pP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其中，</a:t>
            </a:r>
            <a:r>
              <a:rPr sz="2000" b="1" i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…, </a:t>
            </a:r>
            <a:r>
              <a:rPr sz="2000" b="1" i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950" b="1" i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i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…, </a:t>
            </a:r>
            <a:r>
              <a:rPr sz="2000" b="1" i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950" b="1" i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i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…, </a:t>
            </a:r>
            <a:r>
              <a:rPr sz="2000" b="1" i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950" b="1" i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分别是属性</a:t>
            </a:r>
            <a:r>
              <a:rPr sz="18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800" b="1" spc="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… 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… 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,B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 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800" b="1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…</a:t>
            </a:r>
            <a:r>
              <a:rPr sz="1800" b="1" spc="-3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,C</a:t>
            </a:r>
            <a:r>
              <a:rPr sz="1800" b="1" spc="-7" baseline="-1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k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的值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 algn="just">
              <a:lnSpc>
                <a:spcPct val="100000"/>
              </a:lnSpc>
              <a:spcBef>
                <a:spcPts val="855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数学描述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 </a:t>
            </a:r>
            <a:r>
              <a:rPr sz="2400" b="1" i="1" spc="-5" dirty="0">
                <a:latin typeface="Arial" panose="020B0604020202020204"/>
                <a:cs typeface="Arial" panose="020B0604020202020204"/>
              </a:rPr>
              <a:t>R 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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i="1" dirty="0">
                <a:latin typeface="Arial" panose="020B0604020202020204"/>
                <a:cs typeface="Arial" panose="020B0604020202020204"/>
              </a:rPr>
              <a:t>S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= { </a:t>
            </a:r>
            <a:r>
              <a:rPr sz="2400" b="1" i="1" dirty="0">
                <a:latin typeface="Arial" panose="020B0604020202020204"/>
                <a:cs typeface="Arial" panose="020B0604020202020204"/>
              </a:rPr>
              <a:t>t 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|  </a:t>
            </a:r>
            <a:r>
              <a:rPr sz="2400" b="1" i="1" dirty="0">
                <a:latin typeface="Arial" panose="020B0604020202020204"/>
                <a:cs typeface="Arial" panose="020B0604020202020204"/>
              </a:rPr>
              <a:t>t </a:t>
            </a:r>
            <a:r>
              <a:rPr sz="2400" b="1" spc="-5" dirty="0">
                <a:latin typeface="Symbol" panose="05050102010706020507"/>
                <a:cs typeface="Symbol" panose="05050102010706020507"/>
              </a:rPr>
              <a:t>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" dirty="0">
                <a:latin typeface="Symbol" panose="05050102010706020507"/>
                <a:cs typeface="Symbol" panose="05050102010706020507"/>
              </a:rPr>
              <a:t>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i="1" spc="-7" baseline="-21000" dirty="0">
                <a:latin typeface="Arial" panose="020B0604020202020204"/>
                <a:cs typeface="Arial" panose="020B0604020202020204"/>
              </a:rPr>
              <a:t>R-S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(</a:t>
            </a:r>
            <a:r>
              <a:rPr sz="2400" b="1" i="1" spc="-5" dirty="0">
                <a:latin typeface="Arial" panose="020B0604020202020204"/>
                <a:cs typeface="Arial" panose="020B0604020202020204"/>
              </a:rPr>
              <a:t>R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) </a:t>
            </a:r>
            <a:r>
              <a:rPr sz="2400" b="1" spc="-5" dirty="0">
                <a:latin typeface="Symbol" panose="05050102010706020507"/>
                <a:cs typeface="Symbol" panose="05050102010706020507"/>
              </a:rPr>
              <a:t>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" dirty="0">
                <a:latin typeface="Symbol" panose="05050102010706020507"/>
                <a:cs typeface="Symbol" panose="05050102010706020507"/>
              </a:rPr>
              <a:t>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i="1" dirty="0">
                <a:latin typeface="Arial" panose="020B0604020202020204"/>
                <a:cs typeface="Arial" panose="020B0604020202020204"/>
              </a:rPr>
              <a:t>u </a:t>
            </a:r>
            <a:r>
              <a:rPr sz="2400" b="1" spc="-5" dirty="0">
                <a:latin typeface="Symbol" panose="05050102010706020507"/>
                <a:cs typeface="Symbol" panose="05050102010706020507"/>
              </a:rPr>
              <a:t>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i="1" dirty="0">
                <a:latin typeface="Arial" panose="020B0604020202020204"/>
                <a:cs typeface="Arial" panose="020B0604020202020204"/>
              </a:rPr>
              <a:t>S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( </a:t>
            </a:r>
            <a:r>
              <a:rPr sz="2400" b="1" i="1" spc="-5" dirty="0">
                <a:latin typeface="Arial" panose="020B0604020202020204"/>
                <a:cs typeface="Arial" panose="020B0604020202020204"/>
              </a:rPr>
              <a:t>tu </a:t>
            </a:r>
            <a:r>
              <a:rPr sz="2400" b="1" spc="-5" dirty="0">
                <a:latin typeface="Symbol" panose="05050102010706020507"/>
                <a:cs typeface="Symbol" panose="05050102010706020507"/>
              </a:rPr>
              <a:t>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i="1" spc="-5" dirty="0">
                <a:latin typeface="Arial" panose="020B0604020202020204"/>
                <a:cs typeface="Arial" panose="020B0604020202020204"/>
              </a:rPr>
              <a:t>R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)</a:t>
            </a:r>
            <a:r>
              <a:rPr sz="2400" b="1" spc="18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}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557720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关系代数之纯关系操作：除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(Division)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除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(Division)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操作的示例一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抽象的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1747" y="3266694"/>
            <a:ext cx="1626107" cy="31051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13498" y="5111496"/>
            <a:ext cx="1085088" cy="965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71379" y="3016757"/>
            <a:ext cx="579119" cy="960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59187" y="5124450"/>
            <a:ext cx="578358" cy="1267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50836" y="2510027"/>
            <a:ext cx="578358" cy="18752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907159" y="2535173"/>
            <a:ext cx="1101852" cy="9898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1583" y="5087111"/>
            <a:ext cx="769619" cy="12931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02365" y="5099303"/>
            <a:ext cx="1106424" cy="12931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39881" y="3025139"/>
            <a:ext cx="1106424" cy="16093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59721" y="2980182"/>
            <a:ext cx="2702560" cy="1671320"/>
          </a:xfrm>
          <a:custGeom>
            <a:avLst/>
            <a:gdLst/>
            <a:ahLst/>
            <a:cxnLst/>
            <a:rect l="l" t="t" r="r" b="b"/>
            <a:pathLst>
              <a:path w="2702560" h="1671320">
                <a:moveTo>
                  <a:pt x="2702052" y="1389887"/>
                </a:moveTo>
                <a:lnTo>
                  <a:pt x="2702052" y="281177"/>
                </a:lnTo>
                <a:lnTo>
                  <a:pt x="2700528" y="252221"/>
                </a:lnTo>
                <a:lnTo>
                  <a:pt x="2692064" y="207505"/>
                </a:lnTo>
                <a:lnTo>
                  <a:pt x="2676940" y="165618"/>
                </a:lnTo>
                <a:lnTo>
                  <a:pt x="2655753" y="127138"/>
                </a:lnTo>
                <a:lnTo>
                  <a:pt x="2629096" y="92638"/>
                </a:lnTo>
                <a:lnTo>
                  <a:pt x="2597564" y="62696"/>
                </a:lnTo>
                <a:lnTo>
                  <a:pt x="2561753" y="37885"/>
                </a:lnTo>
                <a:lnTo>
                  <a:pt x="2522257" y="18782"/>
                </a:lnTo>
                <a:lnTo>
                  <a:pt x="2479671" y="5961"/>
                </a:lnTo>
                <a:lnTo>
                  <a:pt x="2434590" y="0"/>
                </a:lnTo>
                <a:lnTo>
                  <a:pt x="281940" y="0"/>
                </a:lnTo>
                <a:lnTo>
                  <a:pt x="236551" y="3308"/>
                </a:lnTo>
                <a:lnTo>
                  <a:pt x="193234" y="13775"/>
                </a:lnTo>
                <a:lnTo>
                  <a:pt x="152645" y="30818"/>
                </a:lnTo>
                <a:lnTo>
                  <a:pt x="115438" y="53854"/>
                </a:lnTo>
                <a:lnTo>
                  <a:pt x="82267" y="82299"/>
                </a:lnTo>
                <a:lnTo>
                  <a:pt x="53788" y="115569"/>
                </a:lnTo>
                <a:lnTo>
                  <a:pt x="30655" y="153083"/>
                </a:lnTo>
                <a:lnTo>
                  <a:pt x="13524" y="194256"/>
                </a:lnTo>
                <a:lnTo>
                  <a:pt x="3047" y="238505"/>
                </a:lnTo>
                <a:lnTo>
                  <a:pt x="0" y="267461"/>
                </a:lnTo>
                <a:lnTo>
                  <a:pt x="0" y="1404365"/>
                </a:lnTo>
                <a:lnTo>
                  <a:pt x="3048" y="1432559"/>
                </a:lnTo>
                <a:lnTo>
                  <a:pt x="5334" y="1446275"/>
                </a:lnTo>
                <a:lnTo>
                  <a:pt x="9144" y="1459113"/>
                </a:lnTo>
                <a:lnTo>
                  <a:pt x="9144" y="281177"/>
                </a:lnTo>
                <a:lnTo>
                  <a:pt x="10667" y="253745"/>
                </a:lnTo>
                <a:lnTo>
                  <a:pt x="26715" y="185853"/>
                </a:lnTo>
                <a:lnTo>
                  <a:pt x="45224" y="146327"/>
                </a:lnTo>
                <a:lnTo>
                  <a:pt x="69696" y="110219"/>
                </a:lnTo>
                <a:lnTo>
                  <a:pt x="99059" y="80009"/>
                </a:lnTo>
                <a:lnTo>
                  <a:pt x="156499" y="39753"/>
                </a:lnTo>
                <a:lnTo>
                  <a:pt x="195995" y="22912"/>
                </a:lnTo>
                <a:lnTo>
                  <a:pt x="237697" y="12712"/>
                </a:lnTo>
                <a:lnTo>
                  <a:pt x="281940" y="9143"/>
                </a:lnTo>
                <a:lnTo>
                  <a:pt x="2420112" y="9143"/>
                </a:lnTo>
                <a:lnTo>
                  <a:pt x="2434590" y="9946"/>
                </a:lnTo>
                <a:lnTo>
                  <a:pt x="2448306" y="10667"/>
                </a:lnTo>
                <a:lnTo>
                  <a:pt x="2496680" y="20055"/>
                </a:lnTo>
                <a:lnTo>
                  <a:pt x="2541514" y="37638"/>
                </a:lnTo>
                <a:lnTo>
                  <a:pt x="2582022" y="62563"/>
                </a:lnTo>
                <a:lnTo>
                  <a:pt x="2617417" y="93978"/>
                </a:lnTo>
                <a:lnTo>
                  <a:pt x="2646913" y="131028"/>
                </a:lnTo>
                <a:lnTo>
                  <a:pt x="2669724" y="172861"/>
                </a:lnTo>
                <a:lnTo>
                  <a:pt x="2685064" y="218623"/>
                </a:lnTo>
                <a:lnTo>
                  <a:pt x="2692146" y="267461"/>
                </a:lnTo>
                <a:lnTo>
                  <a:pt x="2692146" y="1460071"/>
                </a:lnTo>
                <a:lnTo>
                  <a:pt x="2695572" y="1448577"/>
                </a:lnTo>
                <a:lnTo>
                  <a:pt x="2701290" y="1403603"/>
                </a:lnTo>
                <a:lnTo>
                  <a:pt x="2702052" y="1389887"/>
                </a:lnTo>
                <a:close/>
              </a:path>
              <a:path w="2702560" h="1671320">
                <a:moveTo>
                  <a:pt x="2692146" y="1460071"/>
                </a:moveTo>
                <a:lnTo>
                  <a:pt x="2692146" y="1403603"/>
                </a:lnTo>
                <a:lnTo>
                  <a:pt x="2690622" y="1417319"/>
                </a:lnTo>
                <a:lnTo>
                  <a:pt x="2681625" y="1465350"/>
                </a:lnTo>
                <a:lnTo>
                  <a:pt x="2664121" y="1510257"/>
                </a:lnTo>
                <a:lnTo>
                  <a:pt x="2639061" y="1551094"/>
                </a:lnTo>
                <a:lnTo>
                  <a:pt x="2607402" y="1586917"/>
                </a:lnTo>
                <a:lnTo>
                  <a:pt x="2570095" y="1616780"/>
                </a:lnTo>
                <a:lnTo>
                  <a:pt x="2528094" y="1639738"/>
                </a:lnTo>
                <a:lnTo>
                  <a:pt x="2482354" y="1654847"/>
                </a:lnTo>
                <a:lnTo>
                  <a:pt x="2433828" y="1661159"/>
                </a:lnTo>
                <a:lnTo>
                  <a:pt x="281940" y="1661921"/>
                </a:lnTo>
                <a:lnTo>
                  <a:pt x="232385" y="1657452"/>
                </a:lnTo>
                <a:lnTo>
                  <a:pt x="185761" y="1644564"/>
                </a:lnTo>
                <a:lnTo>
                  <a:pt x="142865" y="1623983"/>
                </a:lnTo>
                <a:lnTo>
                  <a:pt x="104494" y="1596432"/>
                </a:lnTo>
                <a:lnTo>
                  <a:pt x="71443" y="1562638"/>
                </a:lnTo>
                <a:lnTo>
                  <a:pt x="44512" y="1523324"/>
                </a:lnTo>
                <a:lnTo>
                  <a:pt x="24495" y="1479215"/>
                </a:lnTo>
                <a:lnTo>
                  <a:pt x="12192" y="1431036"/>
                </a:lnTo>
                <a:lnTo>
                  <a:pt x="9144" y="1389125"/>
                </a:lnTo>
                <a:lnTo>
                  <a:pt x="9144" y="1459113"/>
                </a:lnTo>
                <a:lnTo>
                  <a:pt x="36828" y="1528991"/>
                </a:lnTo>
                <a:lnTo>
                  <a:pt x="61667" y="1565719"/>
                </a:lnTo>
                <a:lnTo>
                  <a:pt x="92202" y="1597914"/>
                </a:lnTo>
                <a:lnTo>
                  <a:pt x="151732" y="1639567"/>
                </a:lnTo>
                <a:lnTo>
                  <a:pt x="193152" y="1657154"/>
                </a:lnTo>
                <a:lnTo>
                  <a:pt x="236865" y="1667791"/>
                </a:lnTo>
                <a:lnTo>
                  <a:pt x="281940" y="1671065"/>
                </a:lnTo>
                <a:lnTo>
                  <a:pt x="2434590" y="1671065"/>
                </a:lnTo>
                <a:lnTo>
                  <a:pt x="2493686" y="1661640"/>
                </a:lnTo>
                <a:lnTo>
                  <a:pt x="2535585" y="1646772"/>
                </a:lnTo>
                <a:lnTo>
                  <a:pt x="2574151" y="1625602"/>
                </a:lnTo>
                <a:lnTo>
                  <a:pt x="2608773" y="1598799"/>
                </a:lnTo>
                <a:lnTo>
                  <a:pt x="2638838" y="1567028"/>
                </a:lnTo>
                <a:lnTo>
                  <a:pt x="2663734" y="1530956"/>
                </a:lnTo>
                <a:lnTo>
                  <a:pt x="2682850" y="1491251"/>
                </a:lnTo>
                <a:lnTo>
                  <a:pt x="2692146" y="146007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471036" y="4277614"/>
            <a:ext cx="32194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 panose="02020603050405020304"/>
                <a:cs typeface="Times New Roman" panose="02020603050405020304"/>
              </a:rPr>
              <a:t>(1)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72675" y="4989576"/>
            <a:ext cx="2715895" cy="1770380"/>
          </a:xfrm>
          <a:custGeom>
            <a:avLst/>
            <a:gdLst/>
            <a:ahLst/>
            <a:cxnLst/>
            <a:rect l="l" t="t" r="r" b="b"/>
            <a:pathLst>
              <a:path w="2715895" h="1770379">
                <a:moveTo>
                  <a:pt x="2715768" y="1487423"/>
                </a:moveTo>
                <a:lnTo>
                  <a:pt x="2715768" y="282701"/>
                </a:lnTo>
                <a:lnTo>
                  <a:pt x="2714244" y="267461"/>
                </a:lnTo>
                <a:lnTo>
                  <a:pt x="2705544" y="220258"/>
                </a:lnTo>
                <a:lnTo>
                  <a:pt x="2689678" y="175952"/>
                </a:lnTo>
                <a:lnTo>
                  <a:pt x="2667301" y="135184"/>
                </a:lnTo>
                <a:lnTo>
                  <a:pt x="2639071" y="98594"/>
                </a:lnTo>
                <a:lnTo>
                  <a:pt x="2605642" y="66824"/>
                </a:lnTo>
                <a:lnTo>
                  <a:pt x="2567671" y="40515"/>
                </a:lnTo>
                <a:lnTo>
                  <a:pt x="2525814" y="20308"/>
                </a:lnTo>
                <a:lnTo>
                  <a:pt x="2480727" y="6843"/>
                </a:lnTo>
                <a:lnTo>
                  <a:pt x="2433066" y="761"/>
                </a:lnTo>
                <a:lnTo>
                  <a:pt x="2417826" y="0"/>
                </a:lnTo>
                <a:lnTo>
                  <a:pt x="297942" y="0"/>
                </a:lnTo>
                <a:lnTo>
                  <a:pt x="249856" y="3877"/>
                </a:lnTo>
                <a:lnTo>
                  <a:pt x="204018" y="15165"/>
                </a:lnTo>
                <a:lnTo>
                  <a:pt x="161106" y="33285"/>
                </a:lnTo>
                <a:lnTo>
                  <a:pt x="121798" y="57655"/>
                </a:lnTo>
                <a:lnTo>
                  <a:pt x="86772" y="87697"/>
                </a:lnTo>
                <a:lnTo>
                  <a:pt x="56706" y="122831"/>
                </a:lnTo>
                <a:lnTo>
                  <a:pt x="32278" y="162477"/>
                </a:lnTo>
                <a:lnTo>
                  <a:pt x="14166" y="206054"/>
                </a:lnTo>
                <a:lnTo>
                  <a:pt x="3047" y="252983"/>
                </a:lnTo>
                <a:lnTo>
                  <a:pt x="0" y="282701"/>
                </a:lnTo>
                <a:lnTo>
                  <a:pt x="0" y="1487423"/>
                </a:lnTo>
                <a:lnTo>
                  <a:pt x="3048" y="1517141"/>
                </a:lnTo>
                <a:lnTo>
                  <a:pt x="6096" y="1532381"/>
                </a:lnTo>
                <a:lnTo>
                  <a:pt x="9144" y="1543319"/>
                </a:lnTo>
                <a:lnTo>
                  <a:pt x="9144" y="297941"/>
                </a:lnTo>
                <a:lnTo>
                  <a:pt x="10667" y="268985"/>
                </a:lnTo>
                <a:lnTo>
                  <a:pt x="27729" y="196129"/>
                </a:lnTo>
                <a:lnTo>
                  <a:pt x="47015" y="155271"/>
                </a:lnTo>
                <a:lnTo>
                  <a:pt x="72511" y="117930"/>
                </a:lnTo>
                <a:lnTo>
                  <a:pt x="103631" y="84581"/>
                </a:lnTo>
                <a:lnTo>
                  <a:pt x="164100" y="42345"/>
                </a:lnTo>
                <a:lnTo>
                  <a:pt x="206768" y="24250"/>
                </a:lnTo>
                <a:lnTo>
                  <a:pt x="251780" y="13270"/>
                </a:lnTo>
                <a:lnTo>
                  <a:pt x="297942" y="9905"/>
                </a:lnTo>
                <a:lnTo>
                  <a:pt x="2433066" y="9982"/>
                </a:lnTo>
                <a:lnTo>
                  <a:pt x="2492905" y="19380"/>
                </a:lnTo>
                <a:lnTo>
                  <a:pt x="2535698" y="34601"/>
                </a:lnTo>
                <a:lnTo>
                  <a:pt x="2575238" y="56362"/>
                </a:lnTo>
                <a:lnTo>
                  <a:pt x="2610840" y="83936"/>
                </a:lnTo>
                <a:lnTo>
                  <a:pt x="2641822" y="116592"/>
                </a:lnTo>
                <a:lnTo>
                  <a:pt x="2667499" y="153602"/>
                </a:lnTo>
                <a:lnTo>
                  <a:pt x="2687187" y="194236"/>
                </a:lnTo>
                <a:lnTo>
                  <a:pt x="2700203" y="237767"/>
                </a:lnTo>
                <a:lnTo>
                  <a:pt x="2705862" y="283463"/>
                </a:lnTo>
                <a:lnTo>
                  <a:pt x="2706624" y="298703"/>
                </a:lnTo>
                <a:lnTo>
                  <a:pt x="2706624" y="1543588"/>
                </a:lnTo>
                <a:lnTo>
                  <a:pt x="2709139" y="1535306"/>
                </a:lnTo>
                <a:lnTo>
                  <a:pt x="2715768" y="1487423"/>
                </a:lnTo>
                <a:close/>
              </a:path>
              <a:path w="2715895" h="1770379">
                <a:moveTo>
                  <a:pt x="2706624" y="1543588"/>
                </a:moveTo>
                <a:lnTo>
                  <a:pt x="2706624" y="1472183"/>
                </a:lnTo>
                <a:lnTo>
                  <a:pt x="2705100" y="1501901"/>
                </a:lnTo>
                <a:lnTo>
                  <a:pt x="2696397" y="1547782"/>
                </a:lnTo>
                <a:lnTo>
                  <a:pt x="2680884" y="1590738"/>
                </a:lnTo>
                <a:lnTo>
                  <a:pt x="2659165" y="1630183"/>
                </a:lnTo>
                <a:lnTo>
                  <a:pt x="2631843" y="1665529"/>
                </a:lnTo>
                <a:lnTo>
                  <a:pt x="2599521" y="1696189"/>
                </a:lnTo>
                <a:lnTo>
                  <a:pt x="2562803" y="1721575"/>
                </a:lnTo>
                <a:lnTo>
                  <a:pt x="2522292" y="1741100"/>
                </a:lnTo>
                <a:lnTo>
                  <a:pt x="2478591" y="1754178"/>
                </a:lnTo>
                <a:lnTo>
                  <a:pt x="2433066" y="1760120"/>
                </a:lnTo>
                <a:lnTo>
                  <a:pt x="297942" y="1760219"/>
                </a:lnTo>
                <a:lnTo>
                  <a:pt x="251304" y="1756838"/>
                </a:lnTo>
                <a:lnTo>
                  <a:pt x="206911" y="1746098"/>
                </a:lnTo>
                <a:lnTo>
                  <a:pt x="165396" y="1728602"/>
                </a:lnTo>
                <a:lnTo>
                  <a:pt x="127391" y="1704956"/>
                </a:lnTo>
                <a:lnTo>
                  <a:pt x="93531" y="1675764"/>
                </a:lnTo>
                <a:lnTo>
                  <a:pt x="64448" y="1641630"/>
                </a:lnTo>
                <a:lnTo>
                  <a:pt x="40775" y="1603158"/>
                </a:lnTo>
                <a:lnTo>
                  <a:pt x="23145" y="1560952"/>
                </a:lnTo>
                <a:lnTo>
                  <a:pt x="12192" y="1515617"/>
                </a:lnTo>
                <a:lnTo>
                  <a:pt x="9144" y="1471421"/>
                </a:lnTo>
                <a:lnTo>
                  <a:pt x="9144" y="1543319"/>
                </a:lnTo>
                <a:lnTo>
                  <a:pt x="38809" y="1619811"/>
                </a:lnTo>
                <a:lnTo>
                  <a:pt x="65712" y="1659344"/>
                </a:lnTo>
                <a:lnTo>
                  <a:pt x="97536" y="1692402"/>
                </a:lnTo>
                <a:lnTo>
                  <a:pt x="159942" y="1736314"/>
                </a:lnTo>
                <a:lnTo>
                  <a:pt x="203920" y="1754876"/>
                </a:lnTo>
                <a:lnTo>
                  <a:pt x="250332" y="1766204"/>
                </a:lnTo>
                <a:lnTo>
                  <a:pt x="297942" y="1770126"/>
                </a:lnTo>
                <a:lnTo>
                  <a:pt x="2417826" y="1770125"/>
                </a:lnTo>
                <a:lnTo>
                  <a:pt x="2495868" y="1759722"/>
                </a:lnTo>
                <a:lnTo>
                  <a:pt x="2540280" y="1743821"/>
                </a:lnTo>
                <a:lnTo>
                  <a:pt x="2580981" y="1721513"/>
                </a:lnTo>
                <a:lnTo>
                  <a:pt x="2617408" y="1693409"/>
                </a:lnTo>
                <a:lnTo>
                  <a:pt x="2648999" y="1660124"/>
                </a:lnTo>
                <a:lnTo>
                  <a:pt x="2675192" y="1622269"/>
                </a:lnTo>
                <a:lnTo>
                  <a:pt x="2695426" y="1580459"/>
                </a:lnTo>
                <a:lnTo>
                  <a:pt x="2706624" y="154358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471036" y="6411214"/>
            <a:ext cx="32194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 panose="02020603050405020304"/>
                <a:cs typeface="Times New Roman" panose="02020603050405020304"/>
              </a:rPr>
              <a:t>(2)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28345" y="2209800"/>
            <a:ext cx="2397760" cy="2348230"/>
          </a:xfrm>
          <a:custGeom>
            <a:avLst/>
            <a:gdLst/>
            <a:ahLst/>
            <a:cxnLst/>
            <a:rect l="l" t="t" r="r" b="b"/>
            <a:pathLst>
              <a:path w="2397759" h="2348229">
                <a:moveTo>
                  <a:pt x="2397252" y="1953767"/>
                </a:moveTo>
                <a:lnTo>
                  <a:pt x="2397252" y="394715"/>
                </a:lnTo>
                <a:lnTo>
                  <a:pt x="2396490" y="374141"/>
                </a:lnTo>
                <a:lnTo>
                  <a:pt x="2387346" y="306994"/>
                </a:lnTo>
                <a:lnTo>
                  <a:pt x="2374250" y="261810"/>
                </a:lnTo>
                <a:lnTo>
                  <a:pt x="2356026" y="219032"/>
                </a:lnTo>
                <a:lnTo>
                  <a:pt x="2333054" y="179036"/>
                </a:lnTo>
                <a:lnTo>
                  <a:pt x="2305708" y="142168"/>
                </a:lnTo>
                <a:lnTo>
                  <a:pt x="2274360" y="108775"/>
                </a:lnTo>
                <a:lnTo>
                  <a:pt x="2239383" y="79203"/>
                </a:lnTo>
                <a:lnTo>
                  <a:pt x="2201149" y="53797"/>
                </a:lnTo>
                <a:lnTo>
                  <a:pt x="2160033" y="32904"/>
                </a:lnTo>
                <a:lnTo>
                  <a:pt x="2116405" y="16869"/>
                </a:lnTo>
                <a:lnTo>
                  <a:pt x="2070640" y="6040"/>
                </a:lnTo>
                <a:lnTo>
                  <a:pt x="2023110" y="761"/>
                </a:lnTo>
                <a:lnTo>
                  <a:pt x="2002536" y="0"/>
                </a:lnTo>
                <a:lnTo>
                  <a:pt x="394715" y="0"/>
                </a:lnTo>
                <a:lnTo>
                  <a:pt x="346631" y="2983"/>
                </a:lnTo>
                <a:lnTo>
                  <a:pt x="300145" y="11539"/>
                </a:lnTo>
                <a:lnTo>
                  <a:pt x="255630" y="25354"/>
                </a:lnTo>
                <a:lnTo>
                  <a:pt x="213453" y="44114"/>
                </a:lnTo>
                <a:lnTo>
                  <a:pt x="173984" y="67504"/>
                </a:lnTo>
                <a:lnTo>
                  <a:pt x="137593" y="95211"/>
                </a:lnTo>
                <a:lnTo>
                  <a:pt x="104649" y="126921"/>
                </a:lnTo>
                <a:lnTo>
                  <a:pt x="75522" y="162320"/>
                </a:lnTo>
                <a:lnTo>
                  <a:pt x="50581" y="201092"/>
                </a:lnTo>
                <a:lnTo>
                  <a:pt x="30196" y="242926"/>
                </a:lnTo>
                <a:lnTo>
                  <a:pt x="14737" y="287505"/>
                </a:lnTo>
                <a:lnTo>
                  <a:pt x="4571" y="334517"/>
                </a:lnTo>
                <a:lnTo>
                  <a:pt x="761" y="374141"/>
                </a:lnTo>
                <a:lnTo>
                  <a:pt x="0" y="394715"/>
                </a:lnTo>
                <a:lnTo>
                  <a:pt x="0" y="1953767"/>
                </a:lnTo>
                <a:lnTo>
                  <a:pt x="2286" y="1994153"/>
                </a:lnTo>
                <a:lnTo>
                  <a:pt x="8382" y="2033015"/>
                </a:lnTo>
                <a:lnTo>
                  <a:pt x="9144" y="2035916"/>
                </a:lnTo>
                <a:lnTo>
                  <a:pt x="9144" y="394715"/>
                </a:lnTo>
                <a:lnTo>
                  <a:pt x="9905" y="374903"/>
                </a:lnTo>
                <a:lnTo>
                  <a:pt x="13715" y="336041"/>
                </a:lnTo>
                <a:lnTo>
                  <a:pt x="29925" y="270153"/>
                </a:lnTo>
                <a:lnTo>
                  <a:pt x="48511" y="225373"/>
                </a:lnTo>
                <a:lnTo>
                  <a:pt x="72710" y="183286"/>
                </a:lnTo>
                <a:lnTo>
                  <a:pt x="101943" y="144526"/>
                </a:lnTo>
                <a:lnTo>
                  <a:pt x="135635" y="109727"/>
                </a:lnTo>
                <a:lnTo>
                  <a:pt x="205410" y="59189"/>
                </a:lnTo>
                <a:lnTo>
                  <a:pt x="250057" y="37641"/>
                </a:lnTo>
                <a:lnTo>
                  <a:pt x="297308" y="21931"/>
                </a:lnTo>
                <a:lnTo>
                  <a:pt x="345935" y="12529"/>
                </a:lnTo>
                <a:lnTo>
                  <a:pt x="394715" y="9905"/>
                </a:lnTo>
                <a:lnTo>
                  <a:pt x="2023110" y="9964"/>
                </a:lnTo>
                <a:lnTo>
                  <a:pt x="2088372" y="19099"/>
                </a:lnTo>
                <a:lnTo>
                  <a:pt x="2132511" y="32041"/>
                </a:lnTo>
                <a:lnTo>
                  <a:pt x="2174247" y="49908"/>
                </a:lnTo>
                <a:lnTo>
                  <a:pt x="2213251" y="72350"/>
                </a:lnTo>
                <a:lnTo>
                  <a:pt x="2249192" y="99021"/>
                </a:lnTo>
                <a:lnTo>
                  <a:pt x="2281742" y="129573"/>
                </a:lnTo>
                <a:lnTo>
                  <a:pt x="2310570" y="163658"/>
                </a:lnTo>
                <a:lnTo>
                  <a:pt x="2335346" y="200928"/>
                </a:lnTo>
                <a:lnTo>
                  <a:pt x="2355742" y="241035"/>
                </a:lnTo>
                <a:lnTo>
                  <a:pt x="2371426" y="283632"/>
                </a:lnTo>
                <a:lnTo>
                  <a:pt x="2382071" y="328371"/>
                </a:lnTo>
                <a:lnTo>
                  <a:pt x="2387346" y="374903"/>
                </a:lnTo>
                <a:lnTo>
                  <a:pt x="2387346" y="2037849"/>
                </a:lnTo>
                <a:lnTo>
                  <a:pt x="2391241" y="2021293"/>
                </a:lnTo>
                <a:lnTo>
                  <a:pt x="2396490" y="1973579"/>
                </a:lnTo>
                <a:lnTo>
                  <a:pt x="2397252" y="1953767"/>
                </a:lnTo>
                <a:close/>
              </a:path>
              <a:path w="2397759" h="2348229">
                <a:moveTo>
                  <a:pt x="2387346" y="2037849"/>
                </a:moveTo>
                <a:lnTo>
                  <a:pt x="2387346" y="1973579"/>
                </a:lnTo>
                <a:lnTo>
                  <a:pt x="2385822" y="1993391"/>
                </a:lnTo>
                <a:lnTo>
                  <a:pt x="2378068" y="2039580"/>
                </a:lnTo>
                <a:lnTo>
                  <a:pt x="2365087" y="2083698"/>
                </a:lnTo>
                <a:lnTo>
                  <a:pt x="2347217" y="2125412"/>
                </a:lnTo>
                <a:lnTo>
                  <a:pt x="2324797" y="2164390"/>
                </a:lnTo>
                <a:lnTo>
                  <a:pt x="2298166" y="2200299"/>
                </a:lnTo>
                <a:lnTo>
                  <a:pt x="2267664" y="2232807"/>
                </a:lnTo>
                <a:lnTo>
                  <a:pt x="2233630" y="2261582"/>
                </a:lnTo>
                <a:lnTo>
                  <a:pt x="2196402" y="2286290"/>
                </a:lnTo>
                <a:lnTo>
                  <a:pt x="2156321" y="2306600"/>
                </a:lnTo>
                <a:lnTo>
                  <a:pt x="2113726" y="2322180"/>
                </a:lnTo>
                <a:lnTo>
                  <a:pt x="2068955" y="2332695"/>
                </a:lnTo>
                <a:lnTo>
                  <a:pt x="2022348" y="2337816"/>
                </a:lnTo>
                <a:lnTo>
                  <a:pt x="2002536" y="2338578"/>
                </a:lnTo>
                <a:lnTo>
                  <a:pt x="394716" y="2338578"/>
                </a:lnTo>
                <a:lnTo>
                  <a:pt x="347743" y="2335716"/>
                </a:lnTo>
                <a:lnTo>
                  <a:pt x="302347" y="2327384"/>
                </a:lnTo>
                <a:lnTo>
                  <a:pt x="258884" y="2313892"/>
                </a:lnTo>
                <a:lnTo>
                  <a:pt x="217711" y="2295553"/>
                </a:lnTo>
                <a:lnTo>
                  <a:pt x="179188" y="2272677"/>
                </a:lnTo>
                <a:lnTo>
                  <a:pt x="143670" y="2245575"/>
                </a:lnTo>
                <a:lnTo>
                  <a:pt x="111516" y="2214560"/>
                </a:lnTo>
                <a:lnTo>
                  <a:pt x="83083" y="2179943"/>
                </a:lnTo>
                <a:lnTo>
                  <a:pt x="58729" y="2142035"/>
                </a:lnTo>
                <a:lnTo>
                  <a:pt x="38811" y="2101147"/>
                </a:lnTo>
                <a:lnTo>
                  <a:pt x="23688" y="2057592"/>
                </a:lnTo>
                <a:lnTo>
                  <a:pt x="13716" y="2011679"/>
                </a:lnTo>
                <a:lnTo>
                  <a:pt x="9906" y="1973579"/>
                </a:lnTo>
                <a:lnTo>
                  <a:pt x="9144" y="1953767"/>
                </a:lnTo>
                <a:lnTo>
                  <a:pt x="9144" y="2035916"/>
                </a:lnTo>
                <a:lnTo>
                  <a:pt x="21010" y="2081085"/>
                </a:lnTo>
                <a:lnTo>
                  <a:pt x="40003" y="2127078"/>
                </a:lnTo>
                <a:lnTo>
                  <a:pt x="64798" y="2170296"/>
                </a:lnTo>
                <a:lnTo>
                  <a:pt x="94831" y="2210041"/>
                </a:lnTo>
                <a:lnTo>
                  <a:pt x="129540" y="2245614"/>
                </a:lnTo>
                <a:lnTo>
                  <a:pt x="200794" y="2297426"/>
                </a:lnTo>
                <a:lnTo>
                  <a:pt x="246497" y="2319309"/>
                </a:lnTo>
                <a:lnTo>
                  <a:pt x="294672" y="2335251"/>
                </a:lnTo>
                <a:lnTo>
                  <a:pt x="344388" y="2344854"/>
                </a:lnTo>
                <a:lnTo>
                  <a:pt x="394716" y="2347722"/>
                </a:lnTo>
                <a:lnTo>
                  <a:pt x="2023110" y="2347722"/>
                </a:lnTo>
                <a:lnTo>
                  <a:pt x="2090322" y="2338351"/>
                </a:lnTo>
                <a:lnTo>
                  <a:pt x="2135602" y="2325096"/>
                </a:lnTo>
                <a:lnTo>
                  <a:pt x="2178421" y="2306789"/>
                </a:lnTo>
                <a:lnTo>
                  <a:pt x="2218436" y="2283787"/>
                </a:lnTo>
                <a:lnTo>
                  <a:pt x="2255303" y="2256447"/>
                </a:lnTo>
                <a:lnTo>
                  <a:pt x="2288681" y="2225125"/>
                </a:lnTo>
                <a:lnTo>
                  <a:pt x="2318227" y="2190180"/>
                </a:lnTo>
                <a:lnTo>
                  <a:pt x="2343598" y="2151967"/>
                </a:lnTo>
                <a:lnTo>
                  <a:pt x="2364453" y="2110843"/>
                </a:lnTo>
                <a:lnTo>
                  <a:pt x="2380448" y="2067166"/>
                </a:lnTo>
                <a:lnTo>
                  <a:pt x="2387346" y="2037849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84136" y="4886705"/>
            <a:ext cx="2472690" cy="1876425"/>
          </a:xfrm>
          <a:custGeom>
            <a:avLst/>
            <a:gdLst/>
            <a:ahLst/>
            <a:cxnLst/>
            <a:rect l="l" t="t" r="r" b="b"/>
            <a:pathLst>
              <a:path w="2472690" h="1876425">
                <a:moveTo>
                  <a:pt x="2472690" y="1576577"/>
                </a:moveTo>
                <a:lnTo>
                  <a:pt x="2472690" y="299465"/>
                </a:lnTo>
                <a:lnTo>
                  <a:pt x="2471166" y="283463"/>
                </a:lnTo>
                <a:lnTo>
                  <a:pt x="2463442" y="238088"/>
                </a:lnTo>
                <a:lnTo>
                  <a:pt x="2449426" y="195241"/>
                </a:lnTo>
                <a:lnTo>
                  <a:pt x="2429638" y="155393"/>
                </a:lnTo>
                <a:lnTo>
                  <a:pt x="2404600" y="119014"/>
                </a:lnTo>
                <a:lnTo>
                  <a:pt x="2374830" y="86577"/>
                </a:lnTo>
                <a:lnTo>
                  <a:pt x="2340849" y="58552"/>
                </a:lnTo>
                <a:lnTo>
                  <a:pt x="2303178" y="35411"/>
                </a:lnTo>
                <a:lnTo>
                  <a:pt x="2262336" y="17624"/>
                </a:lnTo>
                <a:lnTo>
                  <a:pt x="2218845" y="5663"/>
                </a:lnTo>
                <a:lnTo>
                  <a:pt x="2173224" y="0"/>
                </a:lnTo>
                <a:lnTo>
                  <a:pt x="315468" y="0"/>
                </a:lnTo>
                <a:lnTo>
                  <a:pt x="269397" y="3188"/>
                </a:lnTo>
                <a:lnTo>
                  <a:pt x="225322" y="12811"/>
                </a:lnTo>
                <a:lnTo>
                  <a:pt x="183730" y="28419"/>
                </a:lnTo>
                <a:lnTo>
                  <a:pt x="145107" y="49562"/>
                </a:lnTo>
                <a:lnTo>
                  <a:pt x="109942" y="75790"/>
                </a:lnTo>
                <a:lnTo>
                  <a:pt x="78722" y="106653"/>
                </a:lnTo>
                <a:lnTo>
                  <a:pt x="51935" y="141702"/>
                </a:lnTo>
                <a:lnTo>
                  <a:pt x="30069" y="180486"/>
                </a:lnTo>
                <a:lnTo>
                  <a:pt x="13610" y="222556"/>
                </a:lnTo>
                <a:lnTo>
                  <a:pt x="3047" y="267461"/>
                </a:lnTo>
                <a:lnTo>
                  <a:pt x="0" y="299465"/>
                </a:lnTo>
                <a:lnTo>
                  <a:pt x="0" y="1576577"/>
                </a:lnTo>
                <a:lnTo>
                  <a:pt x="3048" y="1608581"/>
                </a:lnTo>
                <a:lnTo>
                  <a:pt x="6096" y="1623821"/>
                </a:lnTo>
                <a:lnTo>
                  <a:pt x="9144" y="1634273"/>
                </a:lnTo>
                <a:lnTo>
                  <a:pt x="9144" y="315467"/>
                </a:lnTo>
                <a:lnTo>
                  <a:pt x="10667" y="284225"/>
                </a:lnTo>
                <a:lnTo>
                  <a:pt x="29541" y="206329"/>
                </a:lnTo>
                <a:lnTo>
                  <a:pt x="49572" y="163672"/>
                </a:lnTo>
                <a:lnTo>
                  <a:pt x="76060" y="124713"/>
                </a:lnTo>
                <a:lnTo>
                  <a:pt x="109727" y="88391"/>
                </a:lnTo>
                <a:lnTo>
                  <a:pt x="174805" y="43641"/>
                </a:lnTo>
                <a:lnTo>
                  <a:pt x="219051" y="24745"/>
                </a:lnTo>
                <a:lnTo>
                  <a:pt x="265785" y="13289"/>
                </a:lnTo>
                <a:lnTo>
                  <a:pt x="315468" y="9143"/>
                </a:lnTo>
                <a:lnTo>
                  <a:pt x="2157222" y="9143"/>
                </a:lnTo>
                <a:lnTo>
                  <a:pt x="2173224" y="9905"/>
                </a:lnTo>
                <a:lnTo>
                  <a:pt x="2237127" y="19673"/>
                </a:lnTo>
                <a:lnTo>
                  <a:pt x="2282766" y="36064"/>
                </a:lnTo>
                <a:lnTo>
                  <a:pt x="2324729" y="59159"/>
                </a:lnTo>
                <a:lnTo>
                  <a:pt x="2362364" y="88273"/>
                </a:lnTo>
                <a:lnTo>
                  <a:pt x="2395018" y="122724"/>
                </a:lnTo>
                <a:lnTo>
                  <a:pt x="2422039" y="161829"/>
                </a:lnTo>
                <a:lnTo>
                  <a:pt x="2442775" y="204903"/>
                </a:lnTo>
                <a:lnTo>
                  <a:pt x="2456574" y="251263"/>
                </a:lnTo>
                <a:lnTo>
                  <a:pt x="2462784" y="300227"/>
                </a:lnTo>
                <a:lnTo>
                  <a:pt x="2463546" y="315467"/>
                </a:lnTo>
                <a:lnTo>
                  <a:pt x="2463546" y="1634589"/>
                </a:lnTo>
                <a:lnTo>
                  <a:pt x="2466929" y="1622327"/>
                </a:lnTo>
                <a:lnTo>
                  <a:pt x="2472690" y="1576577"/>
                </a:lnTo>
                <a:close/>
              </a:path>
              <a:path w="2472690" h="1876425">
                <a:moveTo>
                  <a:pt x="2463546" y="1634589"/>
                </a:moveTo>
                <a:lnTo>
                  <a:pt x="2463546" y="1560575"/>
                </a:lnTo>
                <a:lnTo>
                  <a:pt x="2462022" y="1591817"/>
                </a:lnTo>
                <a:lnTo>
                  <a:pt x="2452973" y="1640377"/>
                </a:lnTo>
                <a:lnTo>
                  <a:pt x="2436579" y="1685948"/>
                </a:lnTo>
                <a:lnTo>
                  <a:pt x="2413510" y="1727874"/>
                </a:lnTo>
                <a:lnTo>
                  <a:pt x="2384437" y="1765499"/>
                </a:lnTo>
                <a:lnTo>
                  <a:pt x="2350028" y="1798167"/>
                </a:lnTo>
                <a:lnTo>
                  <a:pt x="2310956" y="1825221"/>
                </a:lnTo>
                <a:lnTo>
                  <a:pt x="2267891" y="1846005"/>
                </a:lnTo>
                <a:lnTo>
                  <a:pt x="2221503" y="1859863"/>
                </a:lnTo>
                <a:lnTo>
                  <a:pt x="2172462" y="1866137"/>
                </a:lnTo>
                <a:lnTo>
                  <a:pt x="315468" y="1866899"/>
                </a:lnTo>
                <a:lnTo>
                  <a:pt x="266171" y="1862782"/>
                </a:lnTo>
                <a:lnTo>
                  <a:pt x="219142" y="1851109"/>
                </a:lnTo>
                <a:lnTo>
                  <a:pt x="175090" y="1832466"/>
                </a:lnTo>
                <a:lnTo>
                  <a:pt x="134723" y="1807438"/>
                </a:lnTo>
                <a:lnTo>
                  <a:pt x="98749" y="1776613"/>
                </a:lnTo>
                <a:lnTo>
                  <a:pt x="67877" y="1740577"/>
                </a:lnTo>
                <a:lnTo>
                  <a:pt x="42814" y="1699915"/>
                </a:lnTo>
                <a:lnTo>
                  <a:pt x="24271" y="1655213"/>
                </a:lnTo>
                <a:lnTo>
                  <a:pt x="12954" y="1607057"/>
                </a:lnTo>
                <a:lnTo>
                  <a:pt x="9144" y="1559813"/>
                </a:lnTo>
                <a:lnTo>
                  <a:pt x="9144" y="1634273"/>
                </a:lnTo>
                <a:lnTo>
                  <a:pt x="20039" y="1671633"/>
                </a:lnTo>
                <a:lnTo>
                  <a:pt x="41357" y="1716890"/>
                </a:lnTo>
                <a:lnTo>
                  <a:pt x="69428" y="1758285"/>
                </a:lnTo>
                <a:lnTo>
                  <a:pt x="103632" y="1794509"/>
                </a:lnTo>
                <a:lnTo>
                  <a:pt x="170326" y="1840618"/>
                </a:lnTo>
                <a:lnTo>
                  <a:pt x="215936" y="1860156"/>
                </a:lnTo>
                <a:lnTo>
                  <a:pt x="264068" y="1872017"/>
                </a:lnTo>
                <a:lnTo>
                  <a:pt x="315468" y="1876043"/>
                </a:lnTo>
                <a:lnTo>
                  <a:pt x="2173224" y="1876043"/>
                </a:lnTo>
                <a:lnTo>
                  <a:pt x="2234639" y="1866551"/>
                </a:lnTo>
                <a:lnTo>
                  <a:pt x="2277486" y="1852428"/>
                </a:lnTo>
                <a:lnTo>
                  <a:pt x="2317307" y="1832639"/>
                </a:lnTo>
                <a:lnTo>
                  <a:pt x="2353642" y="1807674"/>
                </a:lnTo>
                <a:lnTo>
                  <a:pt x="2386031" y="1778022"/>
                </a:lnTo>
                <a:lnTo>
                  <a:pt x="2414014" y="1744172"/>
                </a:lnTo>
                <a:lnTo>
                  <a:pt x="2437132" y="1706613"/>
                </a:lnTo>
                <a:lnTo>
                  <a:pt x="2454923" y="1665835"/>
                </a:lnTo>
                <a:lnTo>
                  <a:pt x="2463546" y="1634589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577960" y="4107688"/>
            <a:ext cx="32194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 panose="02020603050405020304"/>
                <a:cs typeface="Times New Roman" panose="02020603050405020304"/>
              </a:rPr>
              <a:t>(3)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29193" y="6402057"/>
            <a:ext cx="32194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 panose="02020603050405020304"/>
                <a:cs typeface="Times New Roman" panose="02020603050405020304"/>
              </a:rPr>
              <a:t>(4)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10792" y="4021569"/>
            <a:ext cx="179514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SC(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学生选课表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93532" y="4021569"/>
            <a:ext cx="180022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2000" b="1" spc="-5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课程表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7873" y="878078"/>
            <a:ext cx="2792730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9199" y="1707641"/>
            <a:ext cx="5577205" cy="1225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关系代数之纯关系操作：除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(Division)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258445">
              <a:lnSpc>
                <a:spcPct val="100000"/>
              </a:lnSpc>
              <a:spcBef>
                <a:spcPts val="69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除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(Division)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操作的示例二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258445">
              <a:lnSpc>
                <a:spcPct val="100000"/>
              </a:lnSpc>
              <a:spcBef>
                <a:spcPts val="118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查询选修了全部课程的学生的学号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3457" y="3011423"/>
            <a:ext cx="124714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800" b="1" spc="-7" baseline="-21000" dirty="0">
                <a:latin typeface="Arial" panose="020B0604020202020204"/>
                <a:cs typeface="Arial" panose="020B0604020202020204"/>
              </a:rPr>
              <a:t>S#,</a:t>
            </a:r>
            <a:r>
              <a:rPr sz="1800" b="1" spc="-112" baseline="-2100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7" baseline="-21000" dirty="0">
                <a:latin typeface="Arial" panose="020B0604020202020204"/>
                <a:cs typeface="Arial" panose="020B0604020202020204"/>
              </a:rPr>
              <a:t>C#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(SC)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38092" y="2770123"/>
            <a:ext cx="1970405" cy="643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50" spc="15" baseline="-4000" dirty="0">
                <a:latin typeface="Symbol" panose="05050102010706020507"/>
                <a:cs typeface="Symbol" panose="05050102010706020507"/>
              </a:rPr>
              <a:t></a:t>
            </a:r>
            <a:r>
              <a:rPr sz="6450" spc="352" baseline="-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800" b="1" spc="-15" baseline="-21000" dirty="0">
                <a:latin typeface="Arial" panose="020B0604020202020204"/>
                <a:cs typeface="Arial" panose="020B0604020202020204"/>
              </a:rPr>
              <a:t>C#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(Course)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88699" y="4405121"/>
            <a:ext cx="3409188" cy="8572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968366" y="5495290"/>
            <a:ext cx="334772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选修了全部课程的学生的学号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31099" y="4434078"/>
            <a:ext cx="2162555" cy="1888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84889" y="5872734"/>
            <a:ext cx="848867" cy="436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6916420" cy="2130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关系代数之纯关系操作：除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(Division)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58445">
              <a:lnSpc>
                <a:spcPct val="100000"/>
              </a:lnSpc>
              <a:spcBef>
                <a:spcPts val="129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除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(Division)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操作的示例三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58445">
              <a:lnSpc>
                <a:spcPct val="100000"/>
              </a:lnSpc>
              <a:spcBef>
                <a:spcPts val="118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查询选修了学号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98030201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学生所学全部课程的同学的姓名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3373" y="3435096"/>
            <a:ext cx="114681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Sname</a:t>
            </a:r>
            <a:r>
              <a:rPr sz="3600" b="1" spc="-7" baseline="10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157" baseline="1000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baseline="10000" dirty="0">
                <a:latin typeface="Arial" panose="020B0604020202020204"/>
                <a:cs typeface="Arial" panose="020B0604020202020204"/>
              </a:rPr>
              <a:t>S</a:t>
            </a:r>
            <a:endParaRPr sz="3600" baseline="10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1691" y="3193796"/>
            <a:ext cx="439737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55"/>
              </a:lnSpc>
            </a:pPr>
            <a:r>
              <a:rPr sz="3600" b="1" spc="-7" baseline="10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</a:t>
            </a:r>
            <a:r>
              <a:rPr sz="1200" b="1" dirty="0">
                <a:latin typeface="Arial" panose="020B0604020202020204"/>
                <a:cs typeface="Arial" panose="020B0604020202020204"/>
              </a:rPr>
              <a:t>,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(SC</a:t>
            </a:r>
            <a:r>
              <a:rPr sz="3000" b="1" baseline="13000" dirty="0">
                <a:latin typeface="Arial" panose="020B0604020202020204"/>
                <a:cs typeface="Arial" panose="020B0604020202020204"/>
              </a:rPr>
              <a:t>)</a:t>
            </a:r>
            <a:r>
              <a:rPr sz="6450" spc="15" baseline="1000" dirty="0">
                <a:latin typeface="Symbol" panose="05050102010706020507"/>
                <a:cs typeface="Symbol" panose="05050102010706020507"/>
              </a:rPr>
              <a:t></a:t>
            </a:r>
            <a:r>
              <a:rPr sz="6450" spc="-1050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</a:t>
            </a:r>
            <a:r>
              <a:rPr sz="1200" b="1" dirty="0">
                <a:latin typeface="Arial" panose="020B0604020202020204"/>
                <a:cs typeface="Arial" panose="020B0604020202020204"/>
              </a:rPr>
              <a:t>#</a:t>
            </a:r>
            <a:r>
              <a:rPr sz="1200" b="1" spc="-145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S#=“98030201”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(SC)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)</a:t>
            </a:r>
            <a:r>
              <a:rPr sz="3000" b="1" spc="-15" baseline="13000" dirty="0">
                <a:latin typeface="Tahoma" panose="020B0604030504040204"/>
                <a:cs typeface="Tahoma" panose="020B0604030504040204"/>
              </a:rPr>
              <a:t>))</a:t>
            </a:r>
            <a:endParaRPr sz="3000" baseline="13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4239" y="3472434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89" h="190500">
                <a:moveTo>
                  <a:pt x="195059" y="75079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853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51"/>
                </a:lnTo>
                <a:lnTo>
                  <a:pt x="142394" y="95630"/>
                </a:lnTo>
                <a:lnTo>
                  <a:pt x="188214" y="78066"/>
                </a:lnTo>
                <a:lnTo>
                  <a:pt x="188214" y="77724"/>
                </a:lnTo>
                <a:lnTo>
                  <a:pt x="195059" y="75079"/>
                </a:lnTo>
                <a:close/>
              </a:path>
              <a:path w="389889" h="190500">
                <a:moveTo>
                  <a:pt x="38100" y="55651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51"/>
                </a:lnTo>
                <a:close/>
              </a:path>
              <a:path w="389889" h="190500">
                <a:moveTo>
                  <a:pt x="38100" y="135610"/>
                </a:moveTo>
                <a:lnTo>
                  <a:pt x="38100" y="55651"/>
                </a:lnTo>
                <a:lnTo>
                  <a:pt x="12192" y="45720"/>
                </a:lnTo>
                <a:lnTo>
                  <a:pt x="12192" y="145542"/>
                </a:lnTo>
                <a:lnTo>
                  <a:pt x="38100" y="135610"/>
                </a:lnTo>
                <a:close/>
              </a:path>
              <a:path w="389889" h="190500">
                <a:moveTo>
                  <a:pt x="189108" y="113538"/>
                </a:moveTo>
                <a:lnTo>
                  <a:pt x="142394" y="95631"/>
                </a:lnTo>
                <a:lnTo>
                  <a:pt x="12192" y="145542"/>
                </a:lnTo>
                <a:lnTo>
                  <a:pt x="38100" y="163068"/>
                </a:lnTo>
                <a:lnTo>
                  <a:pt x="38100" y="175978"/>
                </a:lnTo>
                <a:lnTo>
                  <a:pt x="188214" y="118765"/>
                </a:lnTo>
                <a:lnTo>
                  <a:pt x="188214" y="113538"/>
                </a:lnTo>
                <a:lnTo>
                  <a:pt x="189108" y="113538"/>
                </a:lnTo>
                <a:close/>
              </a:path>
              <a:path w="389889" h="190500">
                <a:moveTo>
                  <a:pt x="38100" y="175978"/>
                </a:moveTo>
                <a:lnTo>
                  <a:pt x="38100" y="163068"/>
                </a:lnTo>
                <a:lnTo>
                  <a:pt x="12192" y="145542"/>
                </a:lnTo>
                <a:lnTo>
                  <a:pt x="12192" y="185853"/>
                </a:lnTo>
                <a:lnTo>
                  <a:pt x="38100" y="175978"/>
                </a:lnTo>
                <a:close/>
              </a:path>
              <a:path w="389889" h="190500">
                <a:moveTo>
                  <a:pt x="247529" y="95631"/>
                </a:moveTo>
                <a:lnTo>
                  <a:pt x="201010" y="77724"/>
                </a:lnTo>
                <a:lnTo>
                  <a:pt x="189108" y="77724"/>
                </a:lnTo>
                <a:lnTo>
                  <a:pt x="142394" y="95631"/>
                </a:lnTo>
                <a:lnTo>
                  <a:pt x="189108" y="113538"/>
                </a:lnTo>
                <a:lnTo>
                  <a:pt x="201010" y="113538"/>
                </a:lnTo>
                <a:lnTo>
                  <a:pt x="247529" y="95631"/>
                </a:lnTo>
                <a:close/>
              </a:path>
              <a:path w="389889" h="190500">
                <a:moveTo>
                  <a:pt x="201930" y="77724"/>
                </a:moveTo>
                <a:lnTo>
                  <a:pt x="195059" y="75079"/>
                </a:lnTo>
                <a:lnTo>
                  <a:pt x="188214" y="77724"/>
                </a:lnTo>
                <a:lnTo>
                  <a:pt x="189108" y="77724"/>
                </a:lnTo>
                <a:lnTo>
                  <a:pt x="195072" y="75438"/>
                </a:lnTo>
                <a:lnTo>
                  <a:pt x="201010" y="77724"/>
                </a:lnTo>
                <a:lnTo>
                  <a:pt x="201930" y="77724"/>
                </a:lnTo>
                <a:close/>
              </a:path>
              <a:path w="389889" h="190500">
                <a:moveTo>
                  <a:pt x="189108" y="77724"/>
                </a:moveTo>
                <a:lnTo>
                  <a:pt x="188214" y="77724"/>
                </a:lnTo>
                <a:lnTo>
                  <a:pt x="188214" y="78066"/>
                </a:lnTo>
                <a:lnTo>
                  <a:pt x="189108" y="77724"/>
                </a:lnTo>
                <a:close/>
              </a:path>
              <a:path w="389889" h="190500">
                <a:moveTo>
                  <a:pt x="201930" y="113538"/>
                </a:moveTo>
                <a:lnTo>
                  <a:pt x="201010" y="113538"/>
                </a:lnTo>
                <a:lnTo>
                  <a:pt x="195059" y="115819"/>
                </a:lnTo>
                <a:lnTo>
                  <a:pt x="189108" y="113538"/>
                </a:lnTo>
                <a:lnTo>
                  <a:pt x="188214" y="113538"/>
                </a:lnTo>
                <a:lnTo>
                  <a:pt x="195072" y="116151"/>
                </a:lnTo>
                <a:lnTo>
                  <a:pt x="201930" y="113538"/>
                </a:lnTo>
                <a:close/>
              </a:path>
              <a:path w="389889" h="190500">
                <a:moveTo>
                  <a:pt x="195059" y="116156"/>
                </a:moveTo>
                <a:lnTo>
                  <a:pt x="188214" y="113538"/>
                </a:lnTo>
                <a:lnTo>
                  <a:pt x="188214" y="118765"/>
                </a:lnTo>
                <a:lnTo>
                  <a:pt x="195059" y="116156"/>
                </a:lnTo>
                <a:close/>
              </a:path>
              <a:path w="389889" h="190500">
                <a:moveTo>
                  <a:pt x="201010" y="77724"/>
                </a:moveTo>
                <a:lnTo>
                  <a:pt x="195059" y="75442"/>
                </a:lnTo>
                <a:lnTo>
                  <a:pt x="189108" y="77724"/>
                </a:lnTo>
                <a:lnTo>
                  <a:pt x="201010" y="77724"/>
                </a:lnTo>
                <a:close/>
              </a:path>
              <a:path w="389889" h="190500">
                <a:moveTo>
                  <a:pt x="201010" y="113538"/>
                </a:moveTo>
                <a:lnTo>
                  <a:pt x="189108" y="113538"/>
                </a:lnTo>
                <a:lnTo>
                  <a:pt x="195072" y="115824"/>
                </a:lnTo>
                <a:lnTo>
                  <a:pt x="201010" y="113538"/>
                </a:lnTo>
                <a:close/>
              </a:path>
              <a:path w="389889" h="190500">
                <a:moveTo>
                  <a:pt x="389382" y="190500"/>
                </a:moveTo>
                <a:lnTo>
                  <a:pt x="389382" y="0"/>
                </a:lnTo>
                <a:lnTo>
                  <a:pt x="195059" y="75079"/>
                </a:lnTo>
                <a:lnTo>
                  <a:pt x="201930" y="77724"/>
                </a:lnTo>
                <a:lnTo>
                  <a:pt x="201930" y="78077"/>
                </a:lnTo>
                <a:lnTo>
                  <a:pt x="247529" y="95631"/>
                </a:lnTo>
                <a:lnTo>
                  <a:pt x="351282" y="55692"/>
                </a:lnTo>
                <a:lnTo>
                  <a:pt x="351282" y="28194"/>
                </a:lnTo>
                <a:lnTo>
                  <a:pt x="377190" y="45720"/>
                </a:lnTo>
                <a:lnTo>
                  <a:pt x="377190" y="185835"/>
                </a:lnTo>
                <a:lnTo>
                  <a:pt x="389382" y="190500"/>
                </a:lnTo>
                <a:close/>
              </a:path>
              <a:path w="389889" h="190500">
                <a:moveTo>
                  <a:pt x="201930" y="118785"/>
                </a:moveTo>
                <a:lnTo>
                  <a:pt x="201930" y="113538"/>
                </a:lnTo>
                <a:lnTo>
                  <a:pt x="195059" y="116156"/>
                </a:lnTo>
                <a:lnTo>
                  <a:pt x="201930" y="118785"/>
                </a:lnTo>
                <a:close/>
              </a:path>
              <a:path w="389889" h="190500">
                <a:moveTo>
                  <a:pt x="201930" y="78077"/>
                </a:moveTo>
                <a:lnTo>
                  <a:pt x="201930" y="77724"/>
                </a:lnTo>
                <a:lnTo>
                  <a:pt x="201010" y="77724"/>
                </a:lnTo>
                <a:lnTo>
                  <a:pt x="201930" y="78077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247529" y="95631"/>
                </a:lnTo>
                <a:lnTo>
                  <a:pt x="201010" y="113538"/>
                </a:lnTo>
                <a:lnTo>
                  <a:pt x="201930" y="113538"/>
                </a:lnTo>
                <a:lnTo>
                  <a:pt x="201930" y="118785"/>
                </a:lnTo>
                <a:lnTo>
                  <a:pt x="351282" y="175923"/>
                </a:lnTo>
                <a:lnTo>
                  <a:pt x="351282" y="163068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45720"/>
                </a:moveTo>
                <a:lnTo>
                  <a:pt x="351282" y="28194"/>
                </a:lnTo>
                <a:lnTo>
                  <a:pt x="351282" y="55692"/>
                </a:lnTo>
                <a:lnTo>
                  <a:pt x="377190" y="45720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377190" y="45720"/>
                </a:lnTo>
                <a:lnTo>
                  <a:pt x="351282" y="55692"/>
                </a:lnTo>
                <a:lnTo>
                  <a:pt x="351282" y="135569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185835"/>
                </a:moveTo>
                <a:lnTo>
                  <a:pt x="377190" y="145542"/>
                </a:lnTo>
                <a:lnTo>
                  <a:pt x="351282" y="163068"/>
                </a:lnTo>
                <a:lnTo>
                  <a:pt x="351282" y="175923"/>
                </a:lnTo>
                <a:lnTo>
                  <a:pt x="377190" y="18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6916420" cy="2130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关系代数之纯关系操作：除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(Division)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58445">
              <a:lnSpc>
                <a:spcPct val="100000"/>
              </a:lnSpc>
              <a:spcBef>
                <a:spcPts val="129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除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(Division)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操作的示例三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58445">
              <a:lnSpc>
                <a:spcPct val="100000"/>
              </a:lnSpc>
              <a:spcBef>
                <a:spcPts val="118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查询选修了学号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98030201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学生所学全部课程的同学的姓名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3373" y="3435096"/>
            <a:ext cx="114681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Sname</a:t>
            </a:r>
            <a:r>
              <a:rPr sz="3600" b="1" spc="-7" baseline="10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157" baseline="1000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baseline="10000" dirty="0">
                <a:latin typeface="Arial" panose="020B0604020202020204"/>
                <a:cs typeface="Arial" panose="020B0604020202020204"/>
              </a:rPr>
              <a:t>S</a:t>
            </a:r>
            <a:endParaRPr sz="3600" baseline="10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1691" y="3193796"/>
            <a:ext cx="439737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55"/>
              </a:lnSpc>
            </a:pPr>
            <a:r>
              <a:rPr sz="3600" b="1" spc="-7" baseline="10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</a:t>
            </a:r>
            <a:r>
              <a:rPr sz="1200" b="1" dirty="0">
                <a:latin typeface="Arial" panose="020B0604020202020204"/>
                <a:cs typeface="Arial" panose="020B0604020202020204"/>
              </a:rPr>
              <a:t>,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(SC</a:t>
            </a:r>
            <a:r>
              <a:rPr sz="3000" b="1" baseline="13000" dirty="0">
                <a:latin typeface="Arial" panose="020B0604020202020204"/>
                <a:cs typeface="Arial" panose="020B0604020202020204"/>
              </a:rPr>
              <a:t>)</a:t>
            </a:r>
            <a:r>
              <a:rPr sz="6450" spc="15" baseline="1000" dirty="0">
                <a:latin typeface="Symbol" panose="05050102010706020507"/>
                <a:cs typeface="Symbol" panose="05050102010706020507"/>
              </a:rPr>
              <a:t></a:t>
            </a:r>
            <a:r>
              <a:rPr sz="6450" spc="-1050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</a:t>
            </a:r>
            <a:r>
              <a:rPr sz="1200" b="1" dirty="0">
                <a:latin typeface="Arial" panose="020B0604020202020204"/>
                <a:cs typeface="Arial" panose="020B0604020202020204"/>
              </a:rPr>
              <a:t>#</a:t>
            </a:r>
            <a:r>
              <a:rPr sz="1200" b="1" spc="-145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S#=“98030201”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(SC)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)</a:t>
            </a:r>
            <a:r>
              <a:rPr sz="3000" b="1" spc="-15" baseline="13000" dirty="0">
                <a:latin typeface="Tahoma" panose="020B0604030504040204"/>
                <a:cs typeface="Tahoma" panose="020B0604030504040204"/>
              </a:rPr>
              <a:t>))</a:t>
            </a:r>
            <a:endParaRPr sz="3000" baseline="13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4239" y="3472434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89" h="190500">
                <a:moveTo>
                  <a:pt x="195059" y="75079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853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51"/>
                </a:lnTo>
                <a:lnTo>
                  <a:pt x="142394" y="95630"/>
                </a:lnTo>
                <a:lnTo>
                  <a:pt x="188214" y="78066"/>
                </a:lnTo>
                <a:lnTo>
                  <a:pt x="188214" y="77724"/>
                </a:lnTo>
                <a:lnTo>
                  <a:pt x="195059" y="75079"/>
                </a:lnTo>
                <a:close/>
              </a:path>
              <a:path w="389889" h="190500">
                <a:moveTo>
                  <a:pt x="38100" y="55651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51"/>
                </a:lnTo>
                <a:close/>
              </a:path>
              <a:path w="389889" h="190500">
                <a:moveTo>
                  <a:pt x="38100" y="135610"/>
                </a:moveTo>
                <a:lnTo>
                  <a:pt x="38100" y="55651"/>
                </a:lnTo>
                <a:lnTo>
                  <a:pt x="12192" y="45720"/>
                </a:lnTo>
                <a:lnTo>
                  <a:pt x="12192" y="145542"/>
                </a:lnTo>
                <a:lnTo>
                  <a:pt x="38100" y="135610"/>
                </a:lnTo>
                <a:close/>
              </a:path>
              <a:path w="389889" h="190500">
                <a:moveTo>
                  <a:pt x="189108" y="113538"/>
                </a:moveTo>
                <a:lnTo>
                  <a:pt x="142394" y="95631"/>
                </a:lnTo>
                <a:lnTo>
                  <a:pt x="12192" y="145542"/>
                </a:lnTo>
                <a:lnTo>
                  <a:pt x="38100" y="163068"/>
                </a:lnTo>
                <a:lnTo>
                  <a:pt x="38100" y="175978"/>
                </a:lnTo>
                <a:lnTo>
                  <a:pt x="188214" y="118765"/>
                </a:lnTo>
                <a:lnTo>
                  <a:pt x="188214" y="113538"/>
                </a:lnTo>
                <a:lnTo>
                  <a:pt x="189108" y="113538"/>
                </a:lnTo>
                <a:close/>
              </a:path>
              <a:path w="389889" h="190500">
                <a:moveTo>
                  <a:pt x="38100" y="175978"/>
                </a:moveTo>
                <a:lnTo>
                  <a:pt x="38100" y="163068"/>
                </a:lnTo>
                <a:lnTo>
                  <a:pt x="12192" y="145542"/>
                </a:lnTo>
                <a:lnTo>
                  <a:pt x="12192" y="185853"/>
                </a:lnTo>
                <a:lnTo>
                  <a:pt x="38100" y="175978"/>
                </a:lnTo>
                <a:close/>
              </a:path>
              <a:path w="389889" h="190500">
                <a:moveTo>
                  <a:pt x="247529" y="95631"/>
                </a:moveTo>
                <a:lnTo>
                  <a:pt x="201010" y="77724"/>
                </a:lnTo>
                <a:lnTo>
                  <a:pt x="189108" y="77724"/>
                </a:lnTo>
                <a:lnTo>
                  <a:pt x="142394" y="95631"/>
                </a:lnTo>
                <a:lnTo>
                  <a:pt x="189108" y="113538"/>
                </a:lnTo>
                <a:lnTo>
                  <a:pt x="201010" y="113538"/>
                </a:lnTo>
                <a:lnTo>
                  <a:pt x="247529" y="95631"/>
                </a:lnTo>
                <a:close/>
              </a:path>
              <a:path w="389889" h="190500">
                <a:moveTo>
                  <a:pt x="201930" y="77724"/>
                </a:moveTo>
                <a:lnTo>
                  <a:pt x="195059" y="75079"/>
                </a:lnTo>
                <a:lnTo>
                  <a:pt x="188214" y="77724"/>
                </a:lnTo>
                <a:lnTo>
                  <a:pt x="189108" y="77724"/>
                </a:lnTo>
                <a:lnTo>
                  <a:pt x="195072" y="75438"/>
                </a:lnTo>
                <a:lnTo>
                  <a:pt x="201010" y="77724"/>
                </a:lnTo>
                <a:lnTo>
                  <a:pt x="201930" y="77724"/>
                </a:lnTo>
                <a:close/>
              </a:path>
              <a:path w="389889" h="190500">
                <a:moveTo>
                  <a:pt x="189108" y="77724"/>
                </a:moveTo>
                <a:lnTo>
                  <a:pt x="188214" y="77724"/>
                </a:lnTo>
                <a:lnTo>
                  <a:pt x="188214" y="78066"/>
                </a:lnTo>
                <a:lnTo>
                  <a:pt x="189108" y="77724"/>
                </a:lnTo>
                <a:close/>
              </a:path>
              <a:path w="389889" h="190500">
                <a:moveTo>
                  <a:pt x="201930" y="113538"/>
                </a:moveTo>
                <a:lnTo>
                  <a:pt x="201010" y="113538"/>
                </a:lnTo>
                <a:lnTo>
                  <a:pt x="195059" y="115819"/>
                </a:lnTo>
                <a:lnTo>
                  <a:pt x="189108" y="113538"/>
                </a:lnTo>
                <a:lnTo>
                  <a:pt x="188214" y="113538"/>
                </a:lnTo>
                <a:lnTo>
                  <a:pt x="195072" y="116151"/>
                </a:lnTo>
                <a:lnTo>
                  <a:pt x="201930" y="113538"/>
                </a:lnTo>
                <a:close/>
              </a:path>
              <a:path w="389889" h="190500">
                <a:moveTo>
                  <a:pt x="195059" y="116156"/>
                </a:moveTo>
                <a:lnTo>
                  <a:pt x="188214" y="113538"/>
                </a:lnTo>
                <a:lnTo>
                  <a:pt x="188214" y="118765"/>
                </a:lnTo>
                <a:lnTo>
                  <a:pt x="195059" y="116156"/>
                </a:lnTo>
                <a:close/>
              </a:path>
              <a:path w="389889" h="190500">
                <a:moveTo>
                  <a:pt x="201010" y="77724"/>
                </a:moveTo>
                <a:lnTo>
                  <a:pt x="195059" y="75442"/>
                </a:lnTo>
                <a:lnTo>
                  <a:pt x="189108" y="77724"/>
                </a:lnTo>
                <a:lnTo>
                  <a:pt x="201010" y="77724"/>
                </a:lnTo>
                <a:close/>
              </a:path>
              <a:path w="389889" h="190500">
                <a:moveTo>
                  <a:pt x="201010" y="113538"/>
                </a:moveTo>
                <a:lnTo>
                  <a:pt x="189108" y="113538"/>
                </a:lnTo>
                <a:lnTo>
                  <a:pt x="195072" y="115824"/>
                </a:lnTo>
                <a:lnTo>
                  <a:pt x="201010" y="113538"/>
                </a:lnTo>
                <a:close/>
              </a:path>
              <a:path w="389889" h="190500">
                <a:moveTo>
                  <a:pt x="389382" y="190500"/>
                </a:moveTo>
                <a:lnTo>
                  <a:pt x="389382" y="0"/>
                </a:lnTo>
                <a:lnTo>
                  <a:pt x="195059" y="75079"/>
                </a:lnTo>
                <a:lnTo>
                  <a:pt x="201930" y="77724"/>
                </a:lnTo>
                <a:lnTo>
                  <a:pt x="201930" y="78077"/>
                </a:lnTo>
                <a:lnTo>
                  <a:pt x="247529" y="95631"/>
                </a:lnTo>
                <a:lnTo>
                  <a:pt x="351282" y="55692"/>
                </a:lnTo>
                <a:lnTo>
                  <a:pt x="351282" y="28194"/>
                </a:lnTo>
                <a:lnTo>
                  <a:pt x="377190" y="45720"/>
                </a:lnTo>
                <a:lnTo>
                  <a:pt x="377190" y="185835"/>
                </a:lnTo>
                <a:lnTo>
                  <a:pt x="389382" y="190500"/>
                </a:lnTo>
                <a:close/>
              </a:path>
              <a:path w="389889" h="190500">
                <a:moveTo>
                  <a:pt x="201930" y="118785"/>
                </a:moveTo>
                <a:lnTo>
                  <a:pt x="201930" y="113538"/>
                </a:lnTo>
                <a:lnTo>
                  <a:pt x="195059" y="116156"/>
                </a:lnTo>
                <a:lnTo>
                  <a:pt x="201930" y="118785"/>
                </a:lnTo>
                <a:close/>
              </a:path>
              <a:path w="389889" h="190500">
                <a:moveTo>
                  <a:pt x="201930" y="78077"/>
                </a:moveTo>
                <a:lnTo>
                  <a:pt x="201930" y="77724"/>
                </a:lnTo>
                <a:lnTo>
                  <a:pt x="201010" y="77724"/>
                </a:lnTo>
                <a:lnTo>
                  <a:pt x="201930" y="78077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247529" y="95631"/>
                </a:lnTo>
                <a:lnTo>
                  <a:pt x="201010" y="113538"/>
                </a:lnTo>
                <a:lnTo>
                  <a:pt x="201930" y="113538"/>
                </a:lnTo>
                <a:lnTo>
                  <a:pt x="201930" y="118785"/>
                </a:lnTo>
                <a:lnTo>
                  <a:pt x="351282" y="175923"/>
                </a:lnTo>
                <a:lnTo>
                  <a:pt x="351282" y="163068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45720"/>
                </a:moveTo>
                <a:lnTo>
                  <a:pt x="351282" y="28194"/>
                </a:lnTo>
                <a:lnTo>
                  <a:pt x="351282" y="55692"/>
                </a:lnTo>
                <a:lnTo>
                  <a:pt x="377190" y="45720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377190" y="45720"/>
                </a:lnTo>
                <a:lnTo>
                  <a:pt x="351282" y="55692"/>
                </a:lnTo>
                <a:lnTo>
                  <a:pt x="351282" y="135569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185835"/>
                </a:moveTo>
                <a:lnTo>
                  <a:pt x="377190" y="145542"/>
                </a:lnTo>
                <a:lnTo>
                  <a:pt x="351282" y="163068"/>
                </a:lnTo>
                <a:lnTo>
                  <a:pt x="351282" y="175923"/>
                </a:lnTo>
                <a:lnTo>
                  <a:pt x="377190" y="18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17369" y="4594097"/>
            <a:ext cx="114681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Sname</a:t>
            </a:r>
            <a:r>
              <a:rPr sz="3600" b="1" spc="-7" baseline="10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157" baseline="1000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baseline="10000" dirty="0">
                <a:latin typeface="Arial" panose="020B0604020202020204"/>
                <a:cs typeface="Arial" panose="020B0604020202020204"/>
              </a:rPr>
              <a:t>S</a:t>
            </a:r>
            <a:endParaRPr sz="3600" baseline="10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5698" y="4352797"/>
            <a:ext cx="352996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55"/>
              </a:lnSpc>
            </a:pPr>
            <a:r>
              <a:rPr sz="3600" b="1" spc="-7" baseline="10000" dirty="0">
                <a:latin typeface="Arial" panose="020B0604020202020204"/>
                <a:cs typeface="Arial" panose="020B0604020202020204"/>
              </a:rPr>
              <a:t>(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S</a:t>
            </a:r>
            <a:r>
              <a:rPr sz="3000" b="1" spc="-44" baseline="13000" dirty="0">
                <a:latin typeface="Arial" panose="020B0604020202020204"/>
                <a:cs typeface="Arial" panose="020B0604020202020204"/>
              </a:rPr>
              <a:t>C</a:t>
            </a:r>
            <a:r>
              <a:rPr sz="6450" spc="15" baseline="1000" dirty="0">
                <a:latin typeface="Symbol" panose="05050102010706020507"/>
                <a:cs typeface="Symbol" panose="05050102010706020507"/>
              </a:rPr>
              <a:t></a:t>
            </a:r>
            <a:r>
              <a:rPr sz="6450" spc="-944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</a:t>
            </a:r>
            <a:r>
              <a:rPr sz="1200" b="1" dirty="0">
                <a:latin typeface="Arial" panose="020B0604020202020204"/>
                <a:cs typeface="Arial" panose="020B0604020202020204"/>
              </a:rPr>
              <a:t>#</a:t>
            </a:r>
            <a:r>
              <a:rPr sz="1200" b="1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S#=“98030201”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(SC)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)</a:t>
            </a:r>
            <a:r>
              <a:rPr sz="3000" b="1" spc="-15" baseline="13000" dirty="0">
                <a:latin typeface="Tahoma" panose="020B0604030504040204"/>
                <a:cs typeface="Tahoma" panose="020B0604030504040204"/>
              </a:rPr>
              <a:t>))</a:t>
            </a:r>
            <a:endParaRPr sz="3000" baseline="13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10241" y="4631435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89" h="190500">
                <a:moveTo>
                  <a:pt x="194172" y="75021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835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51"/>
                </a:lnTo>
                <a:lnTo>
                  <a:pt x="141400" y="95249"/>
                </a:lnTo>
                <a:lnTo>
                  <a:pt x="194172" y="75021"/>
                </a:lnTo>
                <a:close/>
              </a:path>
              <a:path w="389889" h="190500">
                <a:moveTo>
                  <a:pt x="38100" y="55651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51"/>
                </a:lnTo>
                <a:close/>
              </a:path>
              <a:path w="389889" h="190500">
                <a:moveTo>
                  <a:pt x="38100" y="134848"/>
                </a:moveTo>
                <a:lnTo>
                  <a:pt x="38100" y="55651"/>
                </a:lnTo>
                <a:lnTo>
                  <a:pt x="12192" y="45720"/>
                </a:lnTo>
                <a:lnTo>
                  <a:pt x="12192" y="144780"/>
                </a:lnTo>
                <a:lnTo>
                  <a:pt x="38100" y="134848"/>
                </a:lnTo>
                <a:close/>
              </a:path>
              <a:path w="389889" h="190500">
                <a:moveTo>
                  <a:pt x="189108" y="113538"/>
                </a:moveTo>
                <a:lnTo>
                  <a:pt x="141400" y="95250"/>
                </a:lnTo>
                <a:lnTo>
                  <a:pt x="12192" y="144780"/>
                </a:lnTo>
                <a:lnTo>
                  <a:pt x="38100" y="163068"/>
                </a:lnTo>
                <a:lnTo>
                  <a:pt x="38100" y="175923"/>
                </a:lnTo>
                <a:lnTo>
                  <a:pt x="188214" y="118493"/>
                </a:lnTo>
                <a:lnTo>
                  <a:pt x="188214" y="113538"/>
                </a:lnTo>
                <a:lnTo>
                  <a:pt x="189108" y="113538"/>
                </a:lnTo>
                <a:close/>
              </a:path>
              <a:path w="389889" h="190500">
                <a:moveTo>
                  <a:pt x="38100" y="175923"/>
                </a:moveTo>
                <a:lnTo>
                  <a:pt x="38100" y="163068"/>
                </a:lnTo>
                <a:lnTo>
                  <a:pt x="12192" y="144780"/>
                </a:lnTo>
                <a:lnTo>
                  <a:pt x="12192" y="185835"/>
                </a:lnTo>
                <a:lnTo>
                  <a:pt x="38100" y="175923"/>
                </a:lnTo>
                <a:close/>
              </a:path>
              <a:path w="389889" h="190500">
                <a:moveTo>
                  <a:pt x="194691" y="75221"/>
                </a:moveTo>
                <a:lnTo>
                  <a:pt x="194172" y="75021"/>
                </a:lnTo>
                <a:lnTo>
                  <a:pt x="141400" y="95250"/>
                </a:lnTo>
                <a:lnTo>
                  <a:pt x="188214" y="113195"/>
                </a:lnTo>
                <a:lnTo>
                  <a:pt x="188214" y="77724"/>
                </a:lnTo>
                <a:lnTo>
                  <a:pt x="194691" y="75221"/>
                </a:lnTo>
                <a:close/>
              </a:path>
              <a:path w="389889" h="190500">
                <a:moveTo>
                  <a:pt x="201168" y="77724"/>
                </a:moveTo>
                <a:lnTo>
                  <a:pt x="194691" y="75221"/>
                </a:lnTo>
                <a:lnTo>
                  <a:pt x="188214" y="77724"/>
                </a:lnTo>
                <a:lnTo>
                  <a:pt x="201168" y="77724"/>
                </a:lnTo>
                <a:close/>
              </a:path>
              <a:path w="389889" h="190500">
                <a:moveTo>
                  <a:pt x="201168" y="113477"/>
                </a:moveTo>
                <a:lnTo>
                  <a:pt x="201168" y="77724"/>
                </a:lnTo>
                <a:lnTo>
                  <a:pt x="188214" y="77724"/>
                </a:lnTo>
                <a:lnTo>
                  <a:pt x="188214" y="113195"/>
                </a:lnTo>
                <a:lnTo>
                  <a:pt x="189108" y="113538"/>
                </a:lnTo>
                <a:lnTo>
                  <a:pt x="201168" y="113477"/>
                </a:lnTo>
                <a:close/>
              </a:path>
              <a:path w="389889" h="190500">
                <a:moveTo>
                  <a:pt x="201168" y="113538"/>
                </a:moveTo>
                <a:lnTo>
                  <a:pt x="201010" y="113538"/>
                </a:lnTo>
                <a:lnTo>
                  <a:pt x="195072" y="115824"/>
                </a:lnTo>
                <a:lnTo>
                  <a:pt x="189108" y="113538"/>
                </a:lnTo>
                <a:lnTo>
                  <a:pt x="188214" y="113538"/>
                </a:lnTo>
                <a:lnTo>
                  <a:pt x="194691" y="116015"/>
                </a:lnTo>
                <a:lnTo>
                  <a:pt x="201168" y="113538"/>
                </a:lnTo>
                <a:close/>
              </a:path>
              <a:path w="389889" h="190500">
                <a:moveTo>
                  <a:pt x="194691" y="116015"/>
                </a:moveTo>
                <a:lnTo>
                  <a:pt x="188214" y="113538"/>
                </a:lnTo>
                <a:lnTo>
                  <a:pt x="188214" y="118493"/>
                </a:lnTo>
                <a:lnTo>
                  <a:pt x="194691" y="116015"/>
                </a:lnTo>
                <a:close/>
              </a:path>
              <a:path w="389889" h="190500">
                <a:moveTo>
                  <a:pt x="201010" y="113538"/>
                </a:moveTo>
                <a:lnTo>
                  <a:pt x="189108" y="113538"/>
                </a:lnTo>
                <a:lnTo>
                  <a:pt x="195072" y="115824"/>
                </a:lnTo>
                <a:lnTo>
                  <a:pt x="201010" y="113538"/>
                </a:lnTo>
                <a:close/>
              </a:path>
              <a:path w="389889" h="190500">
                <a:moveTo>
                  <a:pt x="195588" y="74874"/>
                </a:moveTo>
                <a:lnTo>
                  <a:pt x="195072" y="74676"/>
                </a:lnTo>
                <a:lnTo>
                  <a:pt x="194172" y="75021"/>
                </a:lnTo>
                <a:lnTo>
                  <a:pt x="194691" y="75221"/>
                </a:lnTo>
                <a:lnTo>
                  <a:pt x="195588" y="74874"/>
                </a:lnTo>
                <a:close/>
              </a:path>
              <a:path w="389889" h="190500">
                <a:moveTo>
                  <a:pt x="248519" y="95250"/>
                </a:moveTo>
                <a:lnTo>
                  <a:pt x="195588" y="74874"/>
                </a:lnTo>
                <a:lnTo>
                  <a:pt x="194691" y="75221"/>
                </a:lnTo>
                <a:lnTo>
                  <a:pt x="201168" y="77724"/>
                </a:lnTo>
                <a:lnTo>
                  <a:pt x="201168" y="113477"/>
                </a:lnTo>
                <a:lnTo>
                  <a:pt x="248519" y="95250"/>
                </a:lnTo>
                <a:close/>
              </a:path>
              <a:path w="389889" h="190500">
                <a:moveTo>
                  <a:pt x="201168" y="118493"/>
                </a:moveTo>
                <a:lnTo>
                  <a:pt x="201168" y="113538"/>
                </a:lnTo>
                <a:lnTo>
                  <a:pt x="194691" y="116015"/>
                </a:lnTo>
                <a:lnTo>
                  <a:pt x="201168" y="118493"/>
                </a:lnTo>
                <a:close/>
              </a:path>
              <a:path w="389889" h="190500">
                <a:moveTo>
                  <a:pt x="389382" y="190500"/>
                </a:moveTo>
                <a:lnTo>
                  <a:pt x="389382" y="0"/>
                </a:lnTo>
                <a:lnTo>
                  <a:pt x="195588" y="74874"/>
                </a:lnTo>
                <a:lnTo>
                  <a:pt x="248519" y="95250"/>
                </a:lnTo>
                <a:lnTo>
                  <a:pt x="351282" y="55692"/>
                </a:lnTo>
                <a:lnTo>
                  <a:pt x="351282" y="28194"/>
                </a:lnTo>
                <a:lnTo>
                  <a:pt x="377190" y="45720"/>
                </a:lnTo>
                <a:lnTo>
                  <a:pt x="377190" y="185835"/>
                </a:lnTo>
                <a:lnTo>
                  <a:pt x="389382" y="190500"/>
                </a:lnTo>
                <a:close/>
              </a:path>
              <a:path w="389889" h="190500">
                <a:moveTo>
                  <a:pt x="377190" y="144780"/>
                </a:moveTo>
                <a:lnTo>
                  <a:pt x="248519" y="95250"/>
                </a:lnTo>
                <a:lnTo>
                  <a:pt x="201010" y="113538"/>
                </a:lnTo>
                <a:lnTo>
                  <a:pt x="201168" y="113538"/>
                </a:lnTo>
                <a:lnTo>
                  <a:pt x="201168" y="118493"/>
                </a:lnTo>
                <a:lnTo>
                  <a:pt x="351282" y="175923"/>
                </a:lnTo>
                <a:lnTo>
                  <a:pt x="351282" y="163068"/>
                </a:lnTo>
                <a:lnTo>
                  <a:pt x="377190" y="144780"/>
                </a:lnTo>
                <a:close/>
              </a:path>
              <a:path w="389889" h="190500">
                <a:moveTo>
                  <a:pt x="377190" y="45720"/>
                </a:moveTo>
                <a:lnTo>
                  <a:pt x="351282" y="28194"/>
                </a:lnTo>
                <a:lnTo>
                  <a:pt x="351282" y="55692"/>
                </a:lnTo>
                <a:lnTo>
                  <a:pt x="377190" y="45720"/>
                </a:lnTo>
                <a:close/>
              </a:path>
              <a:path w="389889" h="190500">
                <a:moveTo>
                  <a:pt x="377190" y="144780"/>
                </a:moveTo>
                <a:lnTo>
                  <a:pt x="377190" y="45720"/>
                </a:lnTo>
                <a:lnTo>
                  <a:pt x="351282" y="55692"/>
                </a:lnTo>
                <a:lnTo>
                  <a:pt x="351282" y="134807"/>
                </a:lnTo>
                <a:lnTo>
                  <a:pt x="377190" y="144780"/>
                </a:lnTo>
                <a:close/>
              </a:path>
              <a:path w="389889" h="190500">
                <a:moveTo>
                  <a:pt x="377190" y="185835"/>
                </a:moveTo>
                <a:lnTo>
                  <a:pt x="377190" y="144780"/>
                </a:lnTo>
                <a:lnTo>
                  <a:pt x="351282" y="163068"/>
                </a:lnTo>
                <a:lnTo>
                  <a:pt x="351282" y="175923"/>
                </a:lnTo>
                <a:lnTo>
                  <a:pt x="377190" y="18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56849" y="4077207"/>
            <a:ext cx="50800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请问下述写法与上有何不同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?</a:t>
            </a:r>
            <a:r>
              <a:rPr sz="20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结果是否一样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80117" y="5393435"/>
            <a:ext cx="321310" cy="235585"/>
          </a:xfrm>
          <a:custGeom>
            <a:avLst/>
            <a:gdLst/>
            <a:ahLst/>
            <a:cxnLst/>
            <a:rect l="l" t="t" r="r" b="b"/>
            <a:pathLst>
              <a:path w="321310" h="235585">
                <a:moveTo>
                  <a:pt x="160766" y="102305"/>
                </a:moveTo>
                <a:lnTo>
                  <a:pt x="0" y="0"/>
                </a:lnTo>
                <a:lnTo>
                  <a:pt x="0" y="235458"/>
                </a:lnTo>
                <a:lnTo>
                  <a:pt x="6095" y="231551"/>
                </a:lnTo>
                <a:lnTo>
                  <a:pt x="6095" y="34290"/>
                </a:lnTo>
                <a:lnTo>
                  <a:pt x="25907" y="22860"/>
                </a:lnTo>
                <a:lnTo>
                  <a:pt x="25907" y="46879"/>
                </a:lnTo>
                <a:lnTo>
                  <a:pt x="137399" y="117729"/>
                </a:lnTo>
                <a:lnTo>
                  <a:pt x="153923" y="107228"/>
                </a:lnTo>
                <a:lnTo>
                  <a:pt x="153923" y="106680"/>
                </a:lnTo>
                <a:lnTo>
                  <a:pt x="160766" y="102305"/>
                </a:lnTo>
                <a:close/>
              </a:path>
              <a:path w="321310" h="235585">
                <a:moveTo>
                  <a:pt x="25907" y="46879"/>
                </a:moveTo>
                <a:lnTo>
                  <a:pt x="25907" y="22860"/>
                </a:lnTo>
                <a:lnTo>
                  <a:pt x="6095" y="34290"/>
                </a:lnTo>
                <a:lnTo>
                  <a:pt x="25907" y="46879"/>
                </a:lnTo>
                <a:close/>
              </a:path>
              <a:path w="321310" h="235585">
                <a:moveTo>
                  <a:pt x="25907" y="188578"/>
                </a:moveTo>
                <a:lnTo>
                  <a:pt x="25907" y="46879"/>
                </a:lnTo>
                <a:lnTo>
                  <a:pt x="6095" y="34290"/>
                </a:lnTo>
                <a:lnTo>
                  <a:pt x="6095" y="201168"/>
                </a:lnTo>
                <a:lnTo>
                  <a:pt x="25907" y="188578"/>
                </a:lnTo>
                <a:close/>
              </a:path>
              <a:path w="321310" h="235585">
                <a:moveTo>
                  <a:pt x="160643" y="132500"/>
                </a:moveTo>
                <a:lnTo>
                  <a:pt x="137399" y="117729"/>
                </a:lnTo>
                <a:lnTo>
                  <a:pt x="6095" y="201168"/>
                </a:lnTo>
                <a:lnTo>
                  <a:pt x="25907" y="211836"/>
                </a:lnTo>
                <a:lnTo>
                  <a:pt x="25907" y="218853"/>
                </a:lnTo>
                <a:lnTo>
                  <a:pt x="160643" y="132500"/>
                </a:lnTo>
                <a:close/>
              </a:path>
              <a:path w="321310" h="235585">
                <a:moveTo>
                  <a:pt x="25907" y="218853"/>
                </a:moveTo>
                <a:lnTo>
                  <a:pt x="25907" y="211836"/>
                </a:lnTo>
                <a:lnTo>
                  <a:pt x="6095" y="201168"/>
                </a:lnTo>
                <a:lnTo>
                  <a:pt x="6095" y="231551"/>
                </a:lnTo>
                <a:lnTo>
                  <a:pt x="25907" y="218853"/>
                </a:lnTo>
                <a:close/>
              </a:path>
              <a:path w="321310" h="235585">
                <a:moveTo>
                  <a:pt x="184049" y="117729"/>
                </a:moveTo>
                <a:lnTo>
                  <a:pt x="166748" y="106680"/>
                </a:lnTo>
                <a:lnTo>
                  <a:pt x="154786" y="106680"/>
                </a:lnTo>
                <a:lnTo>
                  <a:pt x="137399" y="117729"/>
                </a:lnTo>
                <a:lnTo>
                  <a:pt x="153923" y="128229"/>
                </a:lnTo>
                <a:lnTo>
                  <a:pt x="153923" y="128016"/>
                </a:lnTo>
                <a:lnTo>
                  <a:pt x="167639" y="128016"/>
                </a:lnTo>
                <a:lnTo>
                  <a:pt x="167639" y="128208"/>
                </a:lnTo>
                <a:lnTo>
                  <a:pt x="184049" y="117729"/>
                </a:lnTo>
                <a:close/>
              </a:path>
              <a:path w="321310" h="235585">
                <a:moveTo>
                  <a:pt x="167639" y="106680"/>
                </a:moveTo>
                <a:lnTo>
                  <a:pt x="160904" y="102393"/>
                </a:lnTo>
                <a:lnTo>
                  <a:pt x="160643" y="102384"/>
                </a:lnTo>
                <a:lnTo>
                  <a:pt x="153923" y="106680"/>
                </a:lnTo>
                <a:lnTo>
                  <a:pt x="154786" y="106680"/>
                </a:lnTo>
                <a:lnTo>
                  <a:pt x="160643" y="102957"/>
                </a:lnTo>
                <a:lnTo>
                  <a:pt x="160904" y="102947"/>
                </a:lnTo>
                <a:lnTo>
                  <a:pt x="166748" y="106680"/>
                </a:lnTo>
                <a:lnTo>
                  <a:pt x="167639" y="106680"/>
                </a:lnTo>
                <a:close/>
              </a:path>
              <a:path w="321310" h="235585">
                <a:moveTo>
                  <a:pt x="154786" y="106680"/>
                </a:moveTo>
                <a:lnTo>
                  <a:pt x="153923" y="106680"/>
                </a:lnTo>
                <a:lnTo>
                  <a:pt x="153923" y="107228"/>
                </a:lnTo>
                <a:lnTo>
                  <a:pt x="154786" y="106680"/>
                </a:lnTo>
                <a:close/>
              </a:path>
              <a:path w="321310" h="235585">
                <a:moveTo>
                  <a:pt x="167639" y="128016"/>
                </a:moveTo>
                <a:lnTo>
                  <a:pt x="153923" y="128016"/>
                </a:lnTo>
                <a:lnTo>
                  <a:pt x="160643" y="132342"/>
                </a:lnTo>
                <a:lnTo>
                  <a:pt x="160904" y="132333"/>
                </a:lnTo>
                <a:lnTo>
                  <a:pt x="167639" y="128016"/>
                </a:lnTo>
                <a:close/>
              </a:path>
              <a:path w="321310" h="235585">
                <a:moveTo>
                  <a:pt x="160766" y="132421"/>
                </a:moveTo>
                <a:lnTo>
                  <a:pt x="153923" y="128016"/>
                </a:lnTo>
                <a:lnTo>
                  <a:pt x="153923" y="128229"/>
                </a:lnTo>
                <a:lnTo>
                  <a:pt x="160643" y="132500"/>
                </a:lnTo>
                <a:close/>
              </a:path>
              <a:path w="321310" h="235585">
                <a:moveTo>
                  <a:pt x="166748" y="106680"/>
                </a:moveTo>
                <a:lnTo>
                  <a:pt x="160904" y="102947"/>
                </a:lnTo>
                <a:lnTo>
                  <a:pt x="160643" y="102957"/>
                </a:lnTo>
                <a:lnTo>
                  <a:pt x="154786" y="106680"/>
                </a:lnTo>
                <a:lnTo>
                  <a:pt x="166748" y="106680"/>
                </a:lnTo>
                <a:close/>
              </a:path>
              <a:path w="321310" h="235585">
                <a:moveTo>
                  <a:pt x="320801" y="235458"/>
                </a:moveTo>
                <a:lnTo>
                  <a:pt x="320801" y="0"/>
                </a:lnTo>
                <a:lnTo>
                  <a:pt x="160766" y="102305"/>
                </a:lnTo>
                <a:lnTo>
                  <a:pt x="167639" y="106680"/>
                </a:lnTo>
                <a:lnTo>
                  <a:pt x="167639" y="107249"/>
                </a:lnTo>
                <a:lnTo>
                  <a:pt x="184049" y="117729"/>
                </a:lnTo>
                <a:lnTo>
                  <a:pt x="295655" y="46455"/>
                </a:lnTo>
                <a:lnTo>
                  <a:pt x="295655" y="22860"/>
                </a:lnTo>
                <a:lnTo>
                  <a:pt x="314705" y="34290"/>
                </a:lnTo>
                <a:lnTo>
                  <a:pt x="314705" y="231533"/>
                </a:lnTo>
                <a:lnTo>
                  <a:pt x="320801" y="235458"/>
                </a:lnTo>
                <a:close/>
              </a:path>
              <a:path w="321310" h="235585">
                <a:moveTo>
                  <a:pt x="167639" y="128208"/>
                </a:moveTo>
                <a:lnTo>
                  <a:pt x="167639" y="128016"/>
                </a:lnTo>
                <a:lnTo>
                  <a:pt x="160766" y="132421"/>
                </a:lnTo>
                <a:lnTo>
                  <a:pt x="160904" y="132510"/>
                </a:lnTo>
                <a:lnTo>
                  <a:pt x="167639" y="128208"/>
                </a:lnTo>
                <a:close/>
              </a:path>
              <a:path w="321310" h="235585">
                <a:moveTo>
                  <a:pt x="314705" y="201168"/>
                </a:moveTo>
                <a:lnTo>
                  <a:pt x="184049" y="117729"/>
                </a:lnTo>
                <a:lnTo>
                  <a:pt x="160904" y="132510"/>
                </a:lnTo>
                <a:lnTo>
                  <a:pt x="295655" y="219268"/>
                </a:lnTo>
                <a:lnTo>
                  <a:pt x="295655" y="211836"/>
                </a:lnTo>
                <a:lnTo>
                  <a:pt x="314705" y="201168"/>
                </a:lnTo>
                <a:close/>
              </a:path>
              <a:path w="321310" h="235585">
                <a:moveTo>
                  <a:pt x="167639" y="107249"/>
                </a:moveTo>
                <a:lnTo>
                  <a:pt x="167639" y="106680"/>
                </a:lnTo>
                <a:lnTo>
                  <a:pt x="166748" y="106680"/>
                </a:lnTo>
                <a:lnTo>
                  <a:pt x="167639" y="107249"/>
                </a:lnTo>
                <a:close/>
              </a:path>
              <a:path w="321310" h="235585">
                <a:moveTo>
                  <a:pt x="314705" y="34290"/>
                </a:moveTo>
                <a:lnTo>
                  <a:pt x="295655" y="22860"/>
                </a:lnTo>
                <a:lnTo>
                  <a:pt x="295655" y="46455"/>
                </a:lnTo>
                <a:lnTo>
                  <a:pt x="314705" y="34290"/>
                </a:lnTo>
                <a:close/>
              </a:path>
              <a:path w="321310" h="235585">
                <a:moveTo>
                  <a:pt x="314705" y="201168"/>
                </a:moveTo>
                <a:lnTo>
                  <a:pt x="314705" y="34290"/>
                </a:lnTo>
                <a:lnTo>
                  <a:pt x="295655" y="46455"/>
                </a:lnTo>
                <a:lnTo>
                  <a:pt x="295655" y="189002"/>
                </a:lnTo>
                <a:lnTo>
                  <a:pt x="314705" y="201168"/>
                </a:lnTo>
                <a:close/>
              </a:path>
              <a:path w="321310" h="235585">
                <a:moveTo>
                  <a:pt x="314705" y="231533"/>
                </a:moveTo>
                <a:lnTo>
                  <a:pt x="314705" y="201168"/>
                </a:lnTo>
                <a:lnTo>
                  <a:pt x="295655" y="211836"/>
                </a:lnTo>
                <a:lnTo>
                  <a:pt x="295655" y="219268"/>
                </a:lnTo>
                <a:lnTo>
                  <a:pt x="314705" y="231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56423" y="4987290"/>
            <a:ext cx="1983485" cy="12016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45543" y="4987290"/>
            <a:ext cx="1301496" cy="1018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12933" y="4987290"/>
            <a:ext cx="1301496" cy="101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35915" y="6034278"/>
            <a:ext cx="3333750" cy="848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9199" y="906271"/>
            <a:ext cx="7463790" cy="261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关系代数之纯关系操作：外连接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(Outer-Join)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94615">
              <a:lnSpc>
                <a:spcPct val="100000"/>
              </a:lnSpc>
              <a:spcBef>
                <a:spcPts val="46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下面介绍关系的外连接操作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4615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外连接问题的提出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：先看例子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1815">
              <a:lnSpc>
                <a:spcPct val="100000"/>
              </a:lnSpc>
              <a:spcBef>
                <a:spcPts val="650"/>
              </a:spcBef>
              <a:tabLst>
                <a:tab pos="3465195" algn="l"/>
                <a:tab pos="5749925" algn="l"/>
              </a:tabLst>
            </a:pPr>
            <a:r>
              <a:rPr sz="16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Teacher</a:t>
            </a:r>
            <a:r>
              <a:rPr sz="1600" b="1" spc="-1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(T#,</a:t>
            </a:r>
            <a:r>
              <a:rPr sz="1600" b="1" spc="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Tname,</a:t>
            </a:r>
            <a:r>
              <a:rPr sz="16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Salary),	</a:t>
            </a:r>
            <a:r>
              <a:rPr sz="16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Course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(C#,</a:t>
            </a:r>
            <a:r>
              <a:rPr sz="16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Cname),	</a:t>
            </a:r>
            <a:r>
              <a:rPr sz="16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Teach</a:t>
            </a:r>
            <a:r>
              <a:rPr sz="1600" b="1" spc="-2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(T#,</a:t>
            </a:r>
            <a:r>
              <a:rPr sz="1600" b="1" spc="-6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C#)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551815">
              <a:lnSpc>
                <a:spcPts val="2380"/>
              </a:lnSpc>
              <a:spcBef>
                <a:spcPts val="640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请列出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所有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老师的有关信息，包括姓名，工资，所教课程等。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1496" y="4095241"/>
            <a:ext cx="8834120" cy="167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10" dirty="0">
                <a:latin typeface="宋体" panose="02010600030101010101" pitchFamily="2" charset="-122"/>
                <a:cs typeface="宋体" panose="02010600030101010101" pitchFamily="2" charset="-122"/>
              </a:rPr>
              <a:t>按上式连接的结果，</a:t>
            </a:r>
            <a:r>
              <a:rPr sz="1600" spc="-10" dirty="0">
                <a:latin typeface="Arial" panose="020B0604020202020204"/>
                <a:cs typeface="Arial" panose="020B0604020202020204"/>
              </a:rPr>
              <a:t>003</a:t>
            </a:r>
            <a:r>
              <a:rPr sz="1600" spc="-10" dirty="0">
                <a:latin typeface="宋体" panose="02010600030101010101" pitchFamily="2" charset="-122"/>
                <a:cs typeface="宋体" panose="02010600030101010101" pitchFamily="2" charset="-122"/>
              </a:rPr>
              <a:t>号教师的姓名和工资信息丢失了，因为在</a:t>
            </a:r>
            <a:r>
              <a:rPr sz="1600" spc="-10" dirty="0">
                <a:latin typeface="Arial" panose="020B0604020202020204"/>
                <a:cs typeface="Arial" panose="020B0604020202020204"/>
              </a:rPr>
              <a:t>Teach</a:t>
            </a:r>
            <a:r>
              <a:rPr sz="1600" spc="-10" dirty="0">
                <a:latin typeface="宋体" panose="02010600030101010101" pitchFamily="2" charset="-122"/>
                <a:cs typeface="宋体" panose="02010600030101010101" pitchFamily="2" charset="-122"/>
              </a:rPr>
              <a:t>表中没有和</a:t>
            </a:r>
            <a:r>
              <a:rPr sz="1600" spc="-10" dirty="0">
                <a:latin typeface="Arial" panose="020B0604020202020204"/>
                <a:cs typeface="Arial" panose="020B0604020202020204"/>
              </a:rPr>
              <a:t>003</a:t>
            </a:r>
            <a:r>
              <a:rPr sz="1600" spc="-10" dirty="0">
                <a:latin typeface="宋体" panose="02010600030101010101" pitchFamily="2" charset="-122"/>
                <a:cs typeface="宋体" panose="02010600030101010101" pitchFamily="2" charset="-122"/>
              </a:rPr>
              <a:t>号教师相匹  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配的元组，元组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003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号教师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(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又称为失配元组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)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不能和其他表的元组形成连接元组，信息因而丢失？怎  样保证使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003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号教师信息仍旧出现在结果关系中呢？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----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这就需要外连接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R="2200275" algn="r">
              <a:lnSpc>
                <a:spcPts val="4205"/>
              </a:lnSpc>
              <a:spcBef>
                <a:spcPts val="1070"/>
              </a:spcBef>
            </a:pPr>
            <a:r>
              <a:rPr sz="3600" dirty="0">
                <a:latin typeface="宋体" panose="02010600030101010101" pitchFamily="2" charset="-122"/>
                <a:cs typeface="宋体" panose="02010600030101010101" pitchFamily="2" charset="-122"/>
              </a:rPr>
              <a:t>＝</a:t>
            </a:r>
            <a:endParaRPr sz="3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15775" y="5393435"/>
            <a:ext cx="320040" cy="235585"/>
          </a:xfrm>
          <a:custGeom>
            <a:avLst/>
            <a:gdLst/>
            <a:ahLst/>
            <a:cxnLst/>
            <a:rect l="l" t="t" r="r" b="b"/>
            <a:pathLst>
              <a:path w="320039" h="235585">
                <a:moveTo>
                  <a:pt x="160019" y="102295"/>
                </a:moveTo>
                <a:lnTo>
                  <a:pt x="0" y="0"/>
                </a:lnTo>
                <a:lnTo>
                  <a:pt x="0" y="235458"/>
                </a:lnTo>
                <a:lnTo>
                  <a:pt x="5333" y="232023"/>
                </a:lnTo>
                <a:lnTo>
                  <a:pt x="5333" y="34290"/>
                </a:lnTo>
                <a:lnTo>
                  <a:pt x="25145" y="22860"/>
                </a:lnTo>
                <a:lnTo>
                  <a:pt x="25145" y="46879"/>
                </a:lnTo>
                <a:lnTo>
                  <a:pt x="136637" y="117729"/>
                </a:lnTo>
                <a:lnTo>
                  <a:pt x="153161" y="107228"/>
                </a:lnTo>
                <a:lnTo>
                  <a:pt x="153161" y="106680"/>
                </a:lnTo>
                <a:lnTo>
                  <a:pt x="160019" y="102295"/>
                </a:lnTo>
                <a:close/>
              </a:path>
              <a:path w="320039" h="235585">
                <a:moveTo>
                  <a:pt x="25145" y="46879"/>
                </a:moveTo>
                <a:lnTo>
                  <a:pt x="25145" y="22860"/>
                </a:lnTo>
                <a:lnTo>
                  <a:pt x="5333" y="34290"/>
                </a:lnTo>
                <a:lnTo>
                  <a:pt x="25145" y="46879"/>
                </a:lnTo>
                <a:close/>
              </a:path>
              <a:path w="320039" h="235585">
                <a:moveTo>
                  <a:pt x="25145" y="188578"/>
                </a:moveTo>
                <a:lnTo>
                  <a:pt x="25145" y="46879"/>
                </a:lnTo>
                <a:lnTo>
                  <a:pt x="5333" y="34290"/>
                </a:lnTo>
                <a:lnTo>
                  <a:pt x="5333" y="201168"/>
                </a:lnTo>
                <a:lnTo>
                  <a:pt x="25145" y="188578"/>
                </a:lnTo>
                <a:close/>
              </a:path>
              <a:path w="320039" h="235585">
                <a:moveTo>
                  <a:pt x="159897" y="132510"/>
                </a:moveTo>
                <a:lnTo>
                  <a:pt x="136637" y="117729"/>
                </a:lnTo>
                <a:lnTo>
                  <a:pt x="5333" y="201168"/>
                </a:lnTo>
                <a:lnTo>
                  <a:pt x="25145" y="211836"/>
                </a:lnTo>
                <a:lnTo>
                  <a:pt x="25145" y="219268"/>
                </a:lnTo>
                <a:lnTo>
                  <a:pt x="159897" y="132510"/>
                </a:lnTo>
                <a:close/>
              </a:path>
              <a:path w="320039" h="235585">
                <a:moveTo>
                  <a:pt x="25145" y="219268"/>
                </a:moveTo>
                <a:lnTo>
                  <a:pt x="25145" y="211836"/>
                </a:lnTo>
                <a:lnTo>
                  <a:pt x="5333" y="201168"/>
                </a:lnTo>
                <a:lnTo>
                  <a:pt x="5333" y="232023"/>
                </a:lnTo>
                <a:lnTo>
                  <a:pt x="25145" y="219268"/>
                </a:lnTo>
                <a:close/>
              </a:path>
              <a:path w="320039" h="235585">
                <a:moveTo>
                  <a:pt x="183402" y="117729"/>
                </a:moveTo>
                <a:lnTo>
                  <a:pt x="166015" y="106680"/>
                </a:lnTo>
                <a:lnTo>
                  <a:pt x="154024" y="106680"/>
                </a:lnTo>
                <a:lnTo>
                  <a:pt x="136637" y="117729"/>
                </a:lnTo>
                <a:lnTo>
                  <a:pt x="153161" y="128229"/>
                </a:lnTo>
                <a:lnTo>
                  <a:pt x="153161" y="128016"/>
                </a:lnTo>
                <a:lnTo>
                  <a:pt x="166877" y="128016"/>
                </a:lnTo>
                <a:lnTo>
                  <a:pt x="166877" y="128229"/>
                </a:lnTo>
                <a:lnTo>
                  <a:pt x="183402" y="117729"/>
                </a:lnTo>
                <a:close/>
              </a:path>
              <a:path w="320039" h="235585">
                <a:moveTo>
                  <a:pt x="166877" y="106680"/>
                </a:moveTo>
                <a:lnTo>
                  <a:pt x="160142" y="102374"/>
                </a:lnTo>
                <a:lnTo>
                  <a:pt x="159897" y="102374"/>
                </a:lnTo>
                <a:lnTo>
                  <a:pt x="153161" y="106680"/>
                </a:lnTo>
                <a:lnTo>
                  <a:pt x="154024" y="106680"/>
                </a:lnTo>
                <a:lnTo>
                  <a:pt x="159897" y="102947"/>
                </a:lnTo>
                <a:lnTo>
                  <a:pt x="160142" y="102947"/>
                </a:lnTo>
                <a:lnTo>
                  <a:pt x="166015" y="106680"/>
                </a:lnTo>
                <a:lnTo>
                  <a:pt x="166877" y="106680"/>
                </a:lnTo>
                <a:close/>
              </a:path>
              <a:path w="320039" h="235585">
                <a:moveTo>
                  <a:pt x="154024" y="106680"/>
                </a:moveTo>
                <a:lnTo>
                  <a:pt x="153161" y="106680"/>
                </a:lnTo>
                <a:lnTo>
                  <a:pt x="153161" y="107228"/>
                </a:lnTo>
                <a:lnTo>
                  <a:pt x="154024" y="106680"/>
                </a:lnTo>
                <a:close/>
              </a:path>
              <a:path w="320039" h="235585">
                <a:moveTo>
                  <a:pt x="166877" y="128016"/>
                </a:moveTo>
                <a:lnTo>
                  <a:pt x="153161" y="128016"/>
                </a:lnTo>
                <a:lnTo>
                  <a:pt x="159897" y="132352"/>
                </a:lnTo>
                <a:lnTo>
                  <a:pt x="160142" y="132352"/>
                </a:lnTo>
                <a:lnTo>
                  <a:pt x="166877" y="128016"/>
                </a:lnTo>
                <a:close/>
              </a:path>
              <a:path w="320039" h="235585">
                <a:moveTo>
                  <a:pt x="160019" y="132431"/>
                </a:moveTo>
                <a:lnTo>
                  <a:pt x="153161" y="128016"/>
                </a:lnTo>
                <a:lnTo>
                  <a:pt x="153161" y="128229"/>
                </a:lnTo>
                <a:lnTo>
                  <a:pt x="159897" y="132510"/>
                </a:lnTo>
                <a:close/>
              </a:path>
              <a:path w="320039" h="235585">
                <a:moveTo>
                  <a:pt x="166015" y="106680"/>
                </a:moveTo>
                <a:lnTo>
                  <a:pt x="160142" y="102947"/>
                </a:lnTo>
                <a:lnTo>
                  <a:pt x="159897" y="102947"/>
                </a:lnTo>
                <a:lnTo>
                  <a:pt x="154024" y="106680"/>
                </a:lnTo>
                <a:lnTo>
                  <a:pt x="166015" y="106680"/>
                </a:lnTo>
                <a:close/>
              </a:path>
              <a:path w="320039" h="235585">
                <a:moveTo>
                  <a:pt x="320039" y="235458"/>
                </a:moveTo>
                <a:lnTo>
                  <a:pt x="320039" y="0"/>
                </a:lnTo>
                <a:lnTo>
                  <a:pt x="160019" y="102295"/>
                </a:lnTo>
                <a:lnTo>
                  <a:pt x="166877" y="106680"/>
                </a:lnTo>
                <a:lnTo>
                  <a:pt x="166877" y="107228"/>
                </a:lnTo>
                <a:lnTo>
                  <a:pt x="183402" y="117729"/>
                </a:lnTo>
                <a:lnTo>
                  <a:pt x="294893" y="46879"/>
                </a:lnTo>
                <a:lnTo>
                  <a:pt x="294893" y="22860"/>
                </a:lnTo>
                <a:lnTo>
                  <a:pt x="314705" y="34290"/>
                </a:lnTo>
                <a:lnTo>
                  <a:pt x="314705" y="232023"/>
                </a:lnTo>
                <a:lnTo>
                  <a:pt x="320039" y="235458"/>
                </a:lnTo>
                <a:close/>
              </a:path>
              <a:path w="320039" h="235585">
                <a:moveTo>
                  <a:pt x="166877" y="128229"/>
                </a:moveTo>
                <a:lnTo>
                  <a:pt x="166877" y="128016"/>
                </a:lnTo>
                <a:lnTo>
                  <a:pt x="160019" y="132431"/>
                </a:lnTo>
                <a:lnTo>
                  <a:pt x="166877" y="128229"/>
                </a:lnTo>
                <a:close/>
              </a:path>
              <a:path w="320039" h="235585">
                <a:moveTo>
                  <a:pt x="314705" y="201168"/>
                </a:moveTo>
                <a:lnTo>
                  <a:pt x="183402" y="117729"/>
                </a:lnTo>
                <a:lnTo>
                  <a:pt x="160142" y="132510"/>
                </a:lnTo>
                <a:lnTo>
                  <a:pt x="294893" y="219268"/>
                </a:lnTo>
                <a:lnTo>
                  <a:pt x="294893" y="211836"/>
                </a:lnTo>
                <a:lnTo>
                  <a:pt x="314705" y="201168"/>
                </a:lnTo>
                <a:close/>
              </a:path>
              <a:path w="320039" h="235585">
                <a:moveTo>
                  <a:pt x="166877" y="107228"/>
                </a:moveTo>
                <a:lnTo>
                  <a:pt x="166877" y="106680"/>
                </a:lnTo>
                <a:lnTo>
                  <a:pt x="166015" y="106680"/>
                </a:lnTo>
                <a:lnTo>
                  <a:pt x="166877" y="107228"/>
                </a:lnTo>
                <a:close/>
              </a:path>
              <a:path w="320039" h="235585">
                <a:moveTo>
                  <a:pt x="314705" y="34290"/>
                </a:moveTo>
                <a:lnTo>
                  <a:pt x="294893" y="22860"/>
                </a:lnTo>
                <a:lnTo>
                  <a:pt x="294893" y="46879"/>
                </a:lnTo>
                <a:lnTo>
                  <a:pt x="314705" y="34290"/>
                </a:lnTo>
                <a:close/>
              </a:path>
              <a:path w="320039" h="235585">
                <a:moveTo>
                  <a:pt x="314705" y="201168"/>
                </a:moveTo>
                <a:lnTo>
                  <a:pt x="314705" y="34290"/>
                </a:lnTo>
                <a:lnTo>
                  <a:pt x="294893" y="46879"/>
                </a:lnTo>
                <a:lnTo>
                  <a:pt x="294893" y="188578"/>
                </a:lnTo>
                <a:lnTo>
                  <a:pt x="314705" y="201168"/>
                </a:lnTo>
                <a:close/>
              </a:path>
              <a:path w="320039" h="235585">
                <a:moveTo>
                  <a:pt x="314705" y="232023"/>
                </a:moveTo>
                <a:lnTo>
                  <a:pt x="314705" y="201168"/>
                </a:lnTo>
                <a:lnTo>
                  <a:pt x="294893" y="211836"/>
                </a:lnTo>
                <a:lnTo>
                  <a:pt x="294893" y="219268"/>
                </a:lnTo>
                <a:lnTo>
                  <a:pt x="314705" y="232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858418" y="3705859"/>
            <a:ext cx="17672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84885" algn="l"/>
              </a:tabLst>
            </a:pPr>
            <a:r>
              <a:rPr sz="1600" b="1" spc="-125" dirty="0">
                <a:latin typeface="Arial" panose="020B0604020202020204"/>
                <a:cs typeface="Arial" panose="020B0604020202020204"/>
              </a:rPr>
              <a:t>T</a:t>
            </a:r>
            <a:r>
              <a:rPr sz="1600" b="1" dirty="0">
                <a:latin typeface="Arial" panose="020B0604020202020204"/>
                <a:cs typeface="Arial" panose="020B0604020202020204"/>
              </a:rPr>
              <a:t>each	Course)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41347" y="3476752"/>
            <a:ext cx="340042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i="1" spc="-11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</a:t>
            </a:r>
            <a:r>
              <a:rPr sz="3800" i="1" spc="-60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b="1" spc="5" dirty="0">
                <a:latin typeface="Arial" panose="020B0604020202020204"/>
                <a:cs typeface="Arial" panose="020B0604020202020204"/>
              </a:rPr>
              <a:t>T#, Tname, D#, </a:t>
            </a:r>
            <a:r>
              <a:rPr sz="1050" b="1" spc="-10" dirty="0">
                <a:latin typeface="Arial" panose="020B0604020202020204"/>
                <a:cs typeface="Arial" panose="020B0604020202020204"/>
              </a:rPr>
              <a:t>Salary, </a:t>
            </a:r>
            <a:r>
              <a:rPr sz="1050" b="1" spc="5" dirty="0">
                <a:latin typeface="Arial" panose="020B0604020202020204"/>
                <a:cs typeface="Arial" panose="020B0604020202020204"/>
              </a:rPr>
              <a:t>C#, </a:t>
            </a:r>
            <a:r>
              <a:rPr sz="1050" b="1" spc="10" dirty="0">
                <a:latin typeface="Arial" panose="020B0604020202020204"/>
                <a:cs typeface="Arial" panose="020B0604020202020204"/>
              </a:rPr>
              <a:t>CName </a:t>
            </a:r>
            <a:r>
              <a:rPr sz="2400" b="1" spc="-22" baseline="14000" dirty="0">
                <a:latin typeface="Arial" panose="020B0604020202020204"/>
                <a:cs typeface="Arial" panose="020B0604020202020204"/>
              </a:rPr>
              <a:t>(Teacher</a:t>
            </a:r>
            <a:endParaRPr sz="2400" baseline="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60021" y="3777996"/>
            <a:ext cx="211454" cy="158115"/>
          </a:xfrm>
          <a:custGeom>
            <a:avLst/>
            <a:gdLst/>
            <a:ahLst/>
            <a:cxnLst/>
            <a:rect l="l" t="t" r="r" b="b"/>
            <a:pathLst>
              <a:path w="211454" h="158114">
                <a:moveTo>
                  <a:pt x="105537" y="63896"/>
                </a:moveTo>
                <a:lnTo>
                  <a:pt x="0" y="0"/>
                </a:lnTo>
                <a:lnTo>
                  <a:pt x="0" y="157734"/>
                </a:lnTo>
                <a:lnTo>
                  <a:pt x="6096" y="154043"/>
                </a:lnTo>
                <a:lnTo>
                  <a:pt x="6096" y="33528"/>
                </a:lnTo>
                <a:lnTo>
                  <a:pt x="25146" y="22860"/>
                </a:lnTo>
                <a:lnTo>
                  <a:pt x="25146" y="45104"/>
                </a:lnTo>
                <a:lnTo>
                  <a:pt x="80704" y="78867"/>
                </a:lnTo>
                <a:lnTo>
                  <a:pt x="105156" y="64008"/>
                </a:lnTo>
                <a:lnTo>
                  <a:pt x="105537" y="63896"/>
                </a:lnTo>
                <a:close/>
              </a:path>
              <a:path w="211454" h="158114">
                <a:moveTo>
                  <a:pt x="25146" y="45104"/>
                </a:moveTo>
                <a:lnTo>
                  <a:pt x="25146" y="22860"/>
                </a:lnTo>
                <a:lnTo>
                  <a:pt x="6096" y="33528"/>
                </a:lnTo>
                <a:lnTo>
                  <a:pt x="25146" y="45104"/>
                </a:lnTo>
                <a:close/>
              </a:path>
              <a:path w="211454" h="158114">
                <a:moveTo>
                  <a:pt x="25146" y="112629"/>
                </a:moveTo>
                <a:lnTo>
                  <a:pt x="25146" y="45104"/>
                </a:lnTo>
                <a:lnTo>
                  <a:pt x="6096" y="33528"/>
                </a:lnTo>
                <a:lnTo>
                  <a:pt x="6096" y="124206"/>
                </a:lnTo>
                <a:lnTo>
                  <a:pt x="25146" y="112629"/>
                </a:lnTo>
                <a:close/>
              </a:path>
              <a:path w="211454" h="158114">
                <a:moveTo>
                  <a:pt x="105537" y="93837"/>
                </a:moveTo>
                <a:lnTo>
                  <a:pt x="105156" y="93726"/>
                </a:lnTo>
                <a:lnTo>
                  <a:pt x="80704" y="78867"/>
                </a:lnTo>
                <a:lnTo>
                  <a:pt x="6096" y="124206"/>
                </a:lnTo>
                <a:lnTo>
                  <a:pt x="25146" y="135636"/>
                </a:lnTo>
                <a:lnTo>
                  <a:pt x="25146" y="142509"/>
                </a:lnTo>
                <a:lnTo>
                  <a:pt x="105537" y="93837"/>
                </a:lnTo>
                <a:close/>
              </a:path>
              <a:path w="211454" h="158114">
                <a:moveTo>
                  <a:pt x="25146" y="142509"/>
                </a:moveTo>
                <a:lnTo>
                  <a:pt x="25146" y="135636"/>
                </a:lnTo>
                <a:lnTo>
                  <a:pt x="6096" y="124206"/>
                </a:lnTo>
                <a:lnTo>
                  <a:pt x="6096" y="154043"/>
                </a:lnTo>
                <a:lnTo>
                  <a:pt x="25146" y="142509"/>
                </a:lnTo>
                <a:close/>
              </a:path>
              <a:path w="211454" h="158114">
                <a:moveTo>
                  <a:pt x="99060" y="90021"/>
                </a:moveTo>
                <a:lnTo>
                  <a:pt x="99060" y="67712"/>
                </a:lnTo>
                <a:lnTo>
                  <a:pt x="80704" y="78867"/>
                </a:lnTo>
                <a:lnTo>
                  <a:pt x="99060" y="90021"/>
                </a:lnTo>
                <a:close/>
              </a:path>
              <a:path w="211454" h="158114">
                <a:moveTo>
                  <a:pt x="105254" y="64067"/>
                </a:moveTo>
                <a:lnTo>
                  <a:pt x="99060" y="67712"/>
                </a:lnTo>
                <a:lnTo>
                  <a:pt x="105254" y="64067"/>
                </a:lnTo>
                <a:close/>
              </a:path>
              <a:path w="211454" h="158114">
                <a:moveTo>
                  <a:pt x="111473" y="67818"/>
                </a:moveTo>
                <a:lnTo>
                  <a:pt x="105537" y="64237"/>
                </a:lnTo>
                <a:lnTo>
                  <a:pt x="105156" y="64127"/>
                </a:lnTo>
                <a:lnTo>
                  <a:pt x="99060" y="67818"/>
                </a:lnTo>
                <a:lnTo>
                  <a:pt x="111473" y="67818"/>
                </a:lnTo>
                <a:close/>
              </a:path>
              <a:path w="211454" h="158114">
                <a:moveTo>
                  <a:pt x="129795" y="78867"/>
                </a:moveTo>
                <a:lnTo>
                  <a:pt x="111473" y="67818"/>
                </a:lnTo>
                <a:lnTo>
                  <a:pt x="99060" y="67818"/>
                </a:lnTo>
                <a:lnTo>
                  <a:pt x="99060" y="89916"/>
                </a:lnTo>
                <a:lnTo>
                  <a:pt x="111473" y="89916"/>
                </a:lnTo>
                <a:lnTo>
                  <a:pt x="129795" y="78867"/>
                </a:lnTo>
                <a:close/>
              </a:path>
              <a:path w="211454" h="158114">
                <a:moveTo>
                  <a:pt x="111473" y="89916"/>
                </a:moveTo>
                <a:lnTo>
                  <a:pt x="99060" y="89916"/>
                </a:lnTo>
                <a:lnTo>
                  <a:pt x="105254" y="93666"/>
                </a:lnTo>
                <a:lnTo>
                  <a:pt x="111473" y="89916"/>
                </a:lnTo>
                <a:close/>
              </a:path>
              <a:path w="211454" h="158114">
                <a:moveTo>
                  <a:pt x="105254" y="93666"/>
                </a:moveTo>
                <a:lnTo>
                  <a:pt x="99060" y="89916"/>
                </a:lnTo>
                <a:lnTo>
                  <a:pt x="105156" y="93726"/>
                </a:lnTo>
                <a:close/>
              </a:path>
              <a:path w="211454" h="158114">
                <a:moveTo>
                  <a:pt x="112014" y="67818"/>
                </a:moveTo>
                <a:lnTo>
                  <a:pt x="105537" y="63896"/>
                </a:lnTo>
                <a:lnTo>
                  <a:pt x="105254" y="64067"/>
                </a:lnTo>
                <a:lnTo>
                  <a:pt x="111473" y="67818"/>
                </a:lnTo>
                <a:lnTo>
                  <a:pt x="112014" y="67818"/>
                </a:lnTo>
                <a:close/>
              </a:path>
              <a:path w="211454" h="158114">
                <a:moveTo>
                  <a:pt x="112014" y="89916"/>
                </a:moveTo>
                <a:lnTo>
                  <a:pt x="111473" y="89916"/>
                </a:lnTo>
                <a:lnTo>
                  <a:pt x="105254" y="93666"/>
                </a:lnTo>
                <a:lnTo>
                  <a:pt x="105537" y="93837"/>
                </a:lnTo>
                <a:lnTo>
                  <a:pt x="112014" y="89916"/>
                </a:lnTo>
                <a:close/>
              </a:path>
              <a:path w="211454" h="158114">
                <a:moveTo>
                  <a:pt x="211074" y="157734"/>
                </a:moveTo>
                <a:lnTo>
                  <a:pt x="211074" y="0"/>
                </a:lnTo>
                <a:lnTo>
                  <a:pt x="105537" y="63896"/>
                </a:lnTo>
                <a:lnTo>
                  <a:pt x="112014" y="67818"/>
                </a:lnTo>
                <a:lnTo>
                  <a:pt x="112014" y="68143"/>
                </a:lnTo>
                <a:lnTo>
                  <a:pt x="129795" y="78867"/>
                </a:lnTo>
                <a:lnTo>
                  <a:pt x="185928" y="45016"/>
                </a:lnTo>
                <a:lnTo>
                  <a:pt x="185928" y="22860"/>
                </a:lnTo>
                <a:lnTo>
                  <a:pt x="204978" y="33528"/>
                </a:lnTo>
                <a:lnTo>
                  <a:pt x="204978" y="154043"/>
                </a:lnTo>
                <a:lnTo>
                  <a:pt x="211074" y="157734"/>
                </a:lnTo>
                <a:close/>
              </a:path>
              <a:path w="211454" h="158114">
                <a:moveTo>
                  <a:pt x="112014" y="97758"/>
                </a:moveTo>
                <a:lnTo>
                  <a:pt x="112014" y="89916"/>
                </a:lnTo>
                <a:lnTo>
                  <a:pt x="105537" y="93837"/>
                </a:lnTo>
                <a:lnTo>
                  <a:pt x="112014" y="97758"/>
                </a:lnTo>
                <a:close/>
              </a:path>
              <a:path w="211454" h="158114">
                <a:moveTo>
                  <a:pt x="112014" y="68143"/>
                </a:moveTo>
                <a:lnTo>
                  <a:pt x="112014" y="67818"/>
                </a:lnTo>
                <a:lnTo>
                  <a:pt x="111473" y="67818"/>
                </a:lnTo>
                <a:lnTo>
                  <a:pt x="112014" y="68143"/>
                </a:lnTo>
                <a:close/>
              </a:path>
              <a:path w="211454" h="158114">
                <a:moveTo>
                  <a:pt x="204978" y="124205"/>
                </a:moveTo>
                <a:lnTo>
                  <a:pt x="129795" y="78867"/>
                </a:lnTo>
                <a:lnTo>
                  <a:pt x="111473" y="89916"/>
                </a:lnTo>
                <a:lnTo>
                  <a:pt x="112014" y="89916"/>
                </a:lnTo>
                <a:lnTo>
                  <a:pt x="112014" y="97758"/>
                </a:lnTo>
                <a:lnTo>
                  <a:pt x="185928" y="142509"/>
                </a:lnTo>
                <a:lnTo>
                  <a:pt x="185928" y="135636"/>
                </a:lnTo>
                <a:lnTo>
                  <a:pt x="204978" y="124205"/>
                </a:lnTo>
                <a:close/>
              </a:path>
              <a:path w="211454" h="158114">
                <a:moveTo>
                  <a:pt x="204978" y="33528"/>
                </a:moveTo>
                <a:lnTo>
                  <a:pt x="185928" y="22860"/>
                </a:lnTo>
                <a:lnTo>
                  <a:pt x="185928" y="45016"/>
                </a:lnTo>
                <a:lnTo>
                  <a:pt x="204978" y="33528"/>
                </a:lnTo>
                <a:close/>
              </a:path>
              <a:path w="211454" h="158114">
                <a:moveTo>
                  <a:pt x="204978" y="124205"/>
                </a:moveTo>
                <a:lnTo>
                  <a:pt x="204978" y="33528"/>
                </a:lnTo>
                <a:lnTo>
                  <a:pt x="185928" y="45016"/>
                </a:lnTo>
                <a:lnTo>
                  <a:pt x="185928" y="112717"/>
                </a:lnTo>
                <a:lnTo>
                  <a:pt x="204978" y="124205"/>
                </a:lnTo>
                <a:close/>
              </a:path>
              <a:path w="211454" h="158114">
                <a:moveTo>
                  <a:pt x="204978" y="154043"/>
                </a:moveTo>
                <a:lnTo>
                  <a:pt x="204978" y="124205"/>
                </a:lnTo>
                <a:lnTo>
                  <a:pt x="185928" y="135636"/>
                </a:lnTo>
                <a:lnTo>
                  <a:pt x="185928" y="142509"/>
                </a:lnTo>
                <a:lnTo>
                  <a:pt x="204978" y="1540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50621" y="3765041"/>
            <a:ext cx="211454" cy="158115"/>
          </a:xfrm>
          <a:custGeom>
            <a:avLst/>
            <a:gdLst/>
            <a:ahLst/>
            <a:cxnLst/>
            <a:rect l="l" t="t" r="r" b="b"/>
            <a:pathLst>
              <a:path w="211454" h="158114">
                <a:moveTo>
                  <a:pt x="104851" y="64195"/>
                </a:moveTo>
                <a:lnTo>
                  <a:pt x="0" y="0"/>
                </a:lnTo>
                <a:lnTo>
                  <a:pt x="0" y="157734"/>
                </a:lnTo>
                <a:lnTo>
                  <a:pt x="6096" y="154043"/>
                </a:lnTo>
                <a:lnTo>
                  <a:pt x="6096" y="33528"/>
                </a:lnTo>
                <a:lnTo>
                  <a:pt x="25146" y="22860"/>
                </a:lnTo>
                <a:lnTo>
                  <a:pt x="25146" y="45104"/>
                </a:lnTo>
                <a:lnTo>
                  <a:pt x="80858" y="78960"/>
                </a:lnTo>
                <a:lnTo>
                  <a:pt x="104851" y="64195"/>
                </a:lnTo>
                <a:close/>
              </a:path>
              <a:path w="211454" h="158114">
                <a:moveTo>
                  <a:pt x="25146" y="45104"/>
                </a:moveTo>
                <a:lnTo>
                  <a:pt x="25146" y="22860"/>
                </a:lnTo>
                <a:lnTo>
                  <a:pt x="6096" y="33528"/>
                </a:lnTo>
                <a:lnTo>
                  <a:pt x="25146" y="45104"/>
                </a:lnTo>
                <a:close/>
              </a:path>
              <a:path w="211454" h="158114">
                <a:moveTo>
                  <a:pt x="25146" y="113244"/>
                </a:moveTo>
                <a:lnTo>
                  <a:pt x="25146" y="45104"/>
                </a:lnTo>
                <a:lnTo>
                  <a:pt x="6096" y="33528"/>
                </a:lnTo>
                <a:lnTo>
                  <a:pt x="6096" y="124968"/>
                </a:lnTo>
                <a:lnTo>
                  <a:pt x="25146" y="113244"/>
                </a:lnTo>
                <a:close/>
              </a:path>
              <a:path w="211454" h="158114">
                <a:moveTo>
                  <a:pt x="105537" y="93837"/>
                </a:moveTo>
                <a:lnTo>
                  <a:pt x="105156" y="93726"/>
                </a:lnTo>
                <a:lnTo>
                  <a:pt x="80858" y="78960"/>
                </a:lnTo>
                <a:lnTo>
                  <a:pt x="6096" y="124968"/>
                </a:lnTo>
                <a:lnTo>
                  <a:pt x="25146" y="135636"/>
                </a:lnTo>
                <a:lnTo>
                  <a:pt x="25146" y="142509"/>
                </a:lnTo>
                <a:lnTo>
                  <a:pt x="105537" y="93837"/>
                </a:lnTo>
                <a:close/>
              </a:path>
              <a:path w="211454" h="158114">
                <a:moveTo>
                  <a:pt x="25146" y="142509"/>
                </a:moveTo>
                <a:lnTo>
                  <a:pt x="25146" y="135636"/>
                </a:lnTo>
                <a:lnTo>
                  <a:pt x="6096" y="124968"/>
                </a:lnTo>
                <a:lnTo>
                  <a:pt x="6096" y="154043"/>
                </a:lnTo>
                <a:lnTo>
                  <a:pt x="25146" y="142509"/>
                </a:lnTo>
                <a:close/>
              </a:path>
              <a:path w="211454" h="158114">
                <a:moveTo>
                  <a:pt x="105537" y="64614"/>
                </a:moveTo>
                <a:lnTo>
                  <a:pt x="104851" y="64195"/>
                </a:lnTo>
                <a:lnTo>
                  <a:pt x="80858" y="78960"/>
                </a:lnTo>
                <a:lnTo>
                  <a:pt x="99060" y="90021"/>
                </a:lnTo>
                <a:lnTo>
                  <a:pt x="99060" y="68580"/>
                </a:lnTo>
                <a:lnTo>
                  <a:pt x="105537" y="64614"/>
                </a:lnTo>
                <a:close/>
              </a:path>
              <a:path w="211454" h="158114">
                <a:moveTo>
                  <a:pt x="112014" y="68580"/>
                </a:moveTo>
                <a:lnTo>
                  <a:pt x="105537" y="64614"/>
                </a:lnTo>
                <a:lnTo>
                  <a:pt x="99060" y="68580"/>
                </a:lnTo>
                <a:lnTo>
                  <a:pt x="112014" y="68580"/>
                </a:lnTo>
                <a:close/>
              </a:path>
              <a:path w="211454" h="158114">
                <a:moveTo>
                  <a:pt x="112014" y="89590"/>
                </a:moveTo>
                <a:lnTo>
                  <a:pt x="112014" y="68580"/>
                </a:lnTo>
                <a:lnTo>
                  <a:pt x="99060" y="68580"/>
                </a:lnTo>
                <a:lnTo>
                  <a:pt x="99060" y="89916"/>
                </a:lnTo>
                <a:lnTo>
                  <a:pt x="111473" y="89916"/>
                </a:lnTo>
                <a:lnTo>
                  <a:pt x="112014" y="89590"/>
                </a:lnTo>
                <a:close/>
              </a:path>
              <a:path w="211454" h="158114">
                <a:moveTo>
                  <a:pt x="111473" y="89916"/>
                </a:moveTo>
                <a:lnTo>
                  <a:pt x="99060" y="89916"/>
                </a:lnTo>
                <a:lnTo>
                  <a:pt x="105254" y="93666"/>
                </a:lnTo>
                <a:lnTo>
                  <a:pt x="111473" y="89916"/>
                </a:lnTo>
                <a:close/>
              </a:path>
              <a:path w="211454" h="158114">
                <a:moveTo>
                  <a:pt x="105254" y="93666"/>
                </a:moveTo>
                <a:lnTo>
                  <a:pt x="99060" y="89916"/>
                </a:lnTo>
                <a:lnTo>
                  <a:pt x="105156" y="93726"/>
                </a:lnTo>
                <a:close/>
              </a:path>
              <a:path w="211454" h="158114">
                <a:moveTo>
                  <a:pt x="105842" y="64427"/>
                </a:moveTo>
                <a:lnTo>
                  <a:pt x="105156" y="64008"/>
                </a:lnTo>
                <a:lnTo>
                  <a:pt x="104851" y="64195"/>
                </a:lnTo>
                <a:lnTo>
                  <a:pt x="105537" y="64614"/>
                </a:lnTo>
                <a:lnTo>
                  <a:pt x="105842" y="64427"/>
                </a:lnTo>
                <a:close/>
              </a:path>
              <a:path w="211454" h="158114">
                <a:moveTo>
                  <a:pt x="112014" y="89916"/>
                </a:moveTo>
                <a:lnTo>
                  <a:pt x="111473" y="89916"/>
                </a:lnTo>
                <a:lnTo>
                  <a:pt x="105254" y="93666"/>
                </a:lnTo>
                <a:lnTo>
                  <a:pt x="105537" y="93837"/>
                </a:lnTo>
                <a:lnTo>
                  <a:pt x="112014" y="89916"/>
                </a:lnTo>
                <a:close/>
              </a:path>
              <a:path w="211454" h="158114">
                <a:moveTo>
                  <a:pt x="129640" y="78960"/>
                </a:moveTo>
                <a:lnTo>
                  <a:pt x="105842" y="64427"/>
                </a:lnTo>
                <a:lnTo>
                  <a:pt x="105537" y="64614"/>
                </a:lnTo>
                <a:lnTo>
                  <a:pt x="112014" y="68580"/>
                </a:lnTo>
                <a:lnTo>
                  <a:pt x="112014" y="89590"/>
                </a:lnTo>
                <a:lnTo>
                  <a:pt x="129640" y="78960"/>
                </a:lnTo>
                <a:close/>
              </a:path>
              <a:path w="211454" h="158114">
                <a:moveTo>
                  <a:pt x="112014" y="97758"/>
                </a:moveTo>
                <a:lnTo>
                  <a:pt x="112014" y="89916"/>
                </a:lnTo>
                <a:lnTo>
                  <a:pt x="105537" y="93837"/>
                </a:lnTo>
                <a:lnTo>
                  <a:pt x="112014" y="97758"/>
                </a:lnTo>
                <a:close/>
              </a:path>
              <a:path w="211454" h="158114">
                <a:moveTo>
                  <a:pt x="211074" y="157734"/>
                </a:moveTo>
                <a:lnTo>
                  <a:pt x="211074" y="0"/>
                </a:lnTo>
                <a:lnTo>
                  <a:pt x="105842" y="64427"/>
                </a:lnTo>
                <a:lnTo>
                  <a:pt x="129640" y="78960"/>
                </a:lnTo>
                <a:lnTo>
                  <a:pt x="185928" y="45016"/>
                </a:lnTo>
                <a:lnTo>
                  <a:pt x="185928" y="22860"/>
                </a:lnTo>
                <a:lnTo>
                  <a:pt x="204978" y="33528"/>
                </a:lnTo>
                <a:lnTo>
                  <a:pt x="204978" y="154043"/>
                </a:lnTo>
                <a:lnTo>
                  <a:pt x="211074" y="157734"/>
                </a:lnTo>
                <a:close/>
              </a:path>
              <a:path w="211454" h="158114">
                <a:moveTo>
                  <a:pt x="204978" y="124968"/>
                </a:moveTo>
                <a:lnTo>
                  <a:pt x="129640" y="78960"/>
                </a:lnTo>
                <a:lnTo>
                  <a:pt x="111473" y="89916"/>
                </a:lnTo>
                <a:lnTo>
                  <a:pt x="112014" y="89916"/>
                </a:lnTo>
                <a:lnTo>
                  <a:pt x="112014" y="97758"/>
                </a:lnTo>
                <a:lnTo>
                  <a:pt x="185928" y="142509"/>
                </a:lnTo>
                <a:lnTo>
                  <a:pt x="185928" y="135636"/>
                </a:lnTo>
                <a:lnTo>
                  <a:pt x="204978" y="124968"/>
                </a:lnTo>
                <a:close/>
              </a:path>
              <a:path w="211454" h="158114">
                <a:moveTo>
                  <a:pt x="204978" y="33528"/>
                </a:moveTo>
                <a:lnTo>
                  <a:pt x="185928" y="22860"/>
                </a:lnTo>
                <a:lnTo>
                  <a:pt x="185928" y="45016"/>
                </a:lnTo>
                <a:lnTo>
                  <a:pt x="204978" y="33528"/>
                </a:lnTo>
                <a:close/>
              </a:path>
              <a:path w="211454" h="158114">
                <a:moveTo>
                  <a:pt x="204978" y="124968"/>
                </a:moveTo>
                <a:lnTo>
                  <a:pt x="204978" y="33528"/>
                </a:lnTo>
                <a:lnTo>
                  <a:pt x="185928" y="45016"/>
                </a:lnTo>
                <a:lnTo>
                  <a:pt x="185928" y="113334"/>
                </a:lnTo>
                <a:lnTo>
                  <a:pt x="204978" y="124968"/>
                </a:lnTo>
                <a:close/>
              </a:path>
              <a:path w="211454" h="158114">
                <a:moveTo>
                  <a:pt x="204978" y="154043"/>
                </a:moveTo>
                <a:lnTo>
                  <a:pt x="204978" y="124968"/>
                </a:lnTo>
                <a:lnTo>
                  <a:pt x="185928" y="135636"/>
                </a:lnTo>
                <a:lnTo>
                  <a:pt x="185928" y="142509"/>
                </a:lnTo>
                <a:lnTo>
                  <a:pt x="204978" y="1540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13623" y="4235196"/>
            <a:ext cx="7029450" cy="21907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9199" y="878078"/>
            <a:ext cx="8086090" cy="293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just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</a:t>
            </a:r>
            <a:r>
              <a:rPr sz="2800" b="1" spc="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关系代数之纯关系操作：外连接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(Outer-Join)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83820" marR="5080" algn="just">
              <a:lnSpc>
                <a:spcPct val="130000"/>
              </a:lnSpc>
              <a:spcBef>
                <a:spcPts val="120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：两个关系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进行连接时，如果关系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中的元组在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中找不到相匹配的元组，则为了避免该元组信息丢失，从而将该元组与 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中假定存在的全为空值的元组形成连接，放置在结果关系中，这 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种连接称之为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外连接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(Outer</a:t>
            </a:r>
            <a:r>
              <a:rPr sz="20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Join)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29773" y="958850"/>
            <a:ext cx="4352290" cy="4298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2680" algn="l"/>
              </a:tabLst>
            </a:pP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第</a:t>
            </a:r>
            <a:r>
              <a:rPr sz="2800" b="1" dirty="0">
                <a:latin typeface="Arial" panose="020B0604020202020204"/>
                <a:cs typeface="Arial" panose="020B0604020202020204"/>
              </a:rPr>
              <a:t>2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章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关系模型与关系运算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2330"/>
              </a:spcBef>
              <a:tabLst>
                <a:tab pos="664845" algn="l"/>
              </a:tabLst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2.1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关系模型与关系运算简述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860"/>
              </a:spcBef>
              <a:tabLst>
                <a:tab pos="664845" algn="l"/>
              </a:tabLst>
            </a:pPr>
            <a:r>
              <a:rPr sz="2400" b="1" u="heavy" spc="-5" dirty="0">
                <a:latin typeface="Arial" panose="020B0604020202020204"/>
                <a:cs typeface="Arial" panose="020B0604020202020204"/>
              </a:rPr>
              <a:t>2.2	</a:t>
            </a:r>
            <a:r>
              <a:rPr sz="2400" b="1" u="heavy" spc="5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795"/>
              </a:spcBef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000" b="1" spc="-10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000" b="1" spc="-1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785"/>
              </a:spcBef>
              <a:tabLst>
                <a:tab pos="664845" algn="l"/>
              </a:tabLst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2.3	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865"/>
              </a:spcBef>
              <a:tabLst>
                <a:tab pos="664845" algn="l"/>
              </a:tabLst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2.4	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关系元组演算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860"/>
              </a:spcBef>
              <a:tabLst>
                <a:tab pos="664845" algn="l"/>
              </a:tabLst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2.5	</a:t>
            </a:r>
            <a:r>
              <a:rPr sz="2400" b="1" dirty="0">
                <a:latin typeface="Microsoft JhengHei" panose="020B0604030504040204" charset="-120"/>
                <a:cs typeface="Microsoft JhengHei" panose="020B0604030504040204" charset="-120"/>
              </a:rPr>
              <a:t>关系域演算语言及</a:t>
            </a:r>
            <a:r>
              <a:rPr sz="2400" b="1" dirty="0">
                <a:latin typeface="Arial" panose="020B0604020202020204"/>
                <a:cs typeface="Arial" panose="020B0604020202020204"/>
              </a:rPr>
              <a:t>QBE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72390">
              <a:lnSpc>
                <a:spcPct val="100000"/>
              </a:lnSpc>
              <a:spcBef>
                <a:spcPts val="865"/>
              </a:spcBef>
              <a:tabLst>
                <a:tab pos="664845" algn="l"/>
              </a:tabLst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2.6	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小结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7979409" cy="3448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关系代数之纯关系操作：外连接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(Outer-Join)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9494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外连接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自然连接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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)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r>
              <a:rPr sz="2000" b="1" spc="13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失配的元组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与全空元组形成的连接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9494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外连接的形式：左外连接、右外连接、全外连接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5214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左外连接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自然连接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spc="5" dirty="0"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r>
              <a:rPr sz="2000" b="1" spc="3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左侧表中失配的元组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5214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右外连接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自然连接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spc="5" dirty="0"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r>
              <a:rPr sz="2000" b="1" spc="3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右侧表中失配的元组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5214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全外连接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自然连接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spc="5" dirty="0"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r>
              <a:rPr sz="2000" b="1" spc="3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两侧表中失配的元组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6023" y="4406646"/>
            <a:ext cx="266700" cy="302895"/>
          </a:xfrm>
          <a:custGeom>
            <a:avLst/>
            <a:gdLst/>
            <a:ahLst/>
            <a:cxnLst/>
            <a:rect l="l" t="t" r="r" b="b"/>
            <a:pathLst>
              <a:path w="266700" h="302895">
                <a:moveTo>
                  <a:pt x="133350" y="133350"/>
                </a:moveTo>
                <a:lnTo>
                  <a:pt x="0" y="0"/>
                </a:lnTo>
                <a:lnTo>
                  <a:pt x="0" y="302514"/>
                </a:lnTo>
                <a:lnTo>
                  <a:pt x="3810" y="298704"/>
                </a:lnTo>
                <a:lnTo>
                  <a:pt x="3810" y="39624"/>
                </a:lnTo>
                <a:lnTo>
                  <a:pt x="25146" y="30480"/>
                </a:lnTo>
                <a:lnTo>
                  <a:pt x="25146" y="60960"/>
                </a:lnTo>
                <a:lnTo>
                  <a:pt x="115443" y="151257"/>
                </a:lnTo>
                <a:lnTo>
                  <a:pt x="133350" y="133350"/>
                </a:lnTo>
                <a:close/>
              </a:path>
              <a:path w="266700" h="302895">
                <a:moveTo>
                  <a:pt x="25146" y="60960"/>
                </a:moveTo>
                <a:lnTo>
                  <a:pt x="25146" y="30480"/>
                </a:lnTo>
                <a:lnTo>
                  <a:pt x="3810" y="39624"/>
                </a:lnTo>
                <a:lnTo>
                  <a:pt x="25146" y="60960"/>
                </a:lnTo>
                <a:close/>
              </a:path>
              <a:path w="266700" h="302895">
                <a:moveTo>
                  <a:pt x="25146" y="241554"/>
                </a:moveTo>
                <a:lnTo>
                  <a:pt x="25146" y="60960"/>
                </a:lnTo>
                <a:lnTo>
                  <a:pt x="3810" y="39624"/>
                </a:lnTo>
                <a:lnTo>
                  <a:pt x="3810" y="262890"/>
                </a:lnTo>
                <a:lnTo>
                  <a:pt x="25146" y="241554"/>
                </a:lnTo>
                <a:close/>
              </a:path>
              <a:path w="266700" h="302895">
                <a:moveTo>
                  <a:pt x="133350" y="169164"/>
                </a:moveTo>
                <a:lnTo>
                  <a:pt x="115443" y="151257"/>
                </a:lnTo>
                <a:lnTo>
                  <a:pt x="3810" y="262890"/>
                </a:lnTo>
                <a:lnTo>
                  <a:pt x="25146" y="272034"/>
                </a:lnTo>
                <a:lnTo>
                  <a:pt x="25146" y="277368"/>
                </a:lnTo>
                <a:lnTo>
                  <a:pt x="133350" y="169164"/>
                </a:lnTo>
                <a:close/>
              </a:path>
              <a:path w="266700" h="302895">
                <a:moveTo>
                  <a:pt x="25146" y="277368"/>
                </a:moveTo>
                <a:lnTo>
                  <a:pt x="25146" y="272034"/>
                </a:lnTo>
                <a:lnTo>
                  <a:pt x="3810" y="262890"/>
                </a:lnTo>
                <a:lnTo>
                  <a:pt x="3810" y="298704"/>
                </a:lnTo>
                <a:lnTo>
                  <a:pt x="25146" y="277368"/>
                </a:lnTo>
                <a:close/>
              </a:path>
              <a:path w="266700" h="302895">
                <a:moveTo>
                  <a:pt x="151257" y="151257"/>
                </a:moveTo>
                <a:lnTo>
                  <a:pt x="142494" y="142494"/>
                </a:lnTo>
                <a:lnTo>
                  <a:pt x="124205" y="142494"/>
                </a:lnTo>
                <a:lnTo>
                  <a:pt x="115443" y="151257"/>
                </a:lnTo>
                <a:lnTo>
                  <a:pt x="124205" y="160020"/>
                </a:lnTo>
                <a:lnTo>
                  <a:pt x="142494" y="160020"/>
                </a:lnTo>
                <a:lnTo>
                  <a:pt x="151257" y="151257"/>
                </a:lnTo>
                <a:close/>
              </a:path>
              <a:path w="266700" h="302895">
                <a:moveTo>
                  <a:pt x="142494" y="142494"/>
                </a:moveTo>
                <a:lnTo>
                  <a:pt x="133350" y="133350"/>
                </a:lnTo>
                <a:lnTo>
                  <a:pt x="124205" y="142494"/>
                </a:lnTo>
                <a:lnTo>
                  <a:pt x="142494" y="142494"/>
                </a:lnTo>
                <a:close/>
              </a:path>
              <a:path w="266700" h="302895">
                <a:moveTo>
                  <a:pt x="142494" y="160020"/>
                </a:moveTo>
                <a:lnTo>
                  <a:pt x="124205" y="160020"/>
                </a:lnTo>
                <a:lnTo>
                  <a:pt x="133350" y="169164"/>
                </a:lnTo>
                <a:lnTo>
                  <a:pt x="142494" y="160020"/>
                </a:lnTo>
                <a:close/>
              </a:path>
              <a:path w="266700" h="302895">
                <a:moveTo>
                  <a:pt x="266700" y="302514"/>
                </a:moveTo>
                <a:lnTo>
                  <a:pt x="266700" y="0"/>
                </a:lnTo>
                <a:lnTo>
                  <a:pt x="133350" y="133350"/>
                </a:lnTo>
                <a:lnTo>
                  <a:pt x="151257" y="151257"/>
                </a:lnTo>
                <a:lnTo>
                  <a:pt x="240792" y="61722"/>
                </a:lnTo>
                <a:lnTo>
                  <a:pt x="240792" y="30480"/>
                </a:lnTo>
                <a:lnTo>
                  <a:pt x="262890" y="39624"/>
                </a:lnTo>
                <a:lnTo>
                  <a:pt x="262890" y="298704"/>
                </a:lnTo>
                <a:lnTo>
                  <a:pt x="266700" y="302514"/>
                </a:lnTo>
                <a:close/>
              </a:path>
              <a:path w="266700" h="302895">
                <a:moveTo>
                  <a:pt x="262890" y="262890"/>
                </a:moveTo>
                <a:lnTo>
                  <a:pt x="151257" y="151257"/>
                </a:lnTo>
                <a:lnTo>
                  <a:pt x="133350" y="169164"/>
                </a:lnTo>
                <a:lnTo>
                  <a:pt x="240792" y="276606"/>
                </a:lnTo>
                <a:lnTo>
                  <a:pt x="240792" y="272034"/>
                </a:lnTo>
                <a:lnTo>
                  <a:pt x="262890" y="262890"/>
                </a:lnTo>
                <a:close/>
              </a:path>
              <a:path w="266700" h="302895">
                <a:moveTo>
                  <a:pt x="262890" y="39624"/>
                </a:moveTo>
                <a:lnTo>
                  <a:pt x="240792" y="30480"/>
                </a:lnTo>
                <a:lnTo>
                  <a:pt x="240792" y="61722"/>
                </a:lnTo>
                <a:lnTo>
                  <a:pt x="262890" y="39624"/>
                </a:lnTo>
                <a:close/>
              </a:path>
              <a:path w="266700" h="302895">
                <a:moveTo>
                  <a:pt x="262890" y="262890"/>
                </a:moveTo>
                <a:lnTo>
                  <a:pt x="262890" y="39624"/>
                </a:lnTo>
                <a:lnTo>
                  <a:pt x="240792" y="61722"/>
                </a:lnTo>
                <a:lnTo>
                  <a:pt x="240792" y="240792"/>
                </a:lnTo>
                <a:lnTo>
                  <a:pt x="262890" y="262890"/>
                </a:lnTo>
                <a:close/>
              </a:path>
              <a:path w="266700" h="302895">
                <a:moveTo>
                  <a:pt x="262890" y="298704"/>
                </a:moveTo>
                <a:lnTo>
                  <a:pt x="262890" y="262890"/>
                </a:lnTo>
                <a:lnTo>
                  <a:pt x="240792" y="272034"/>
                </a:lnTo>
                <a:lnTo>
                  <a:pt x="240792" y="276606"/>
                </a:lnTo>
                <a:lnTo>
                  <a:pt x="262890" y="298704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35815" y="444969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29719" y="4936997"/>
            <a:ext cx="254000" cy="289560"/>
          </a:xfrm>
          <a:custGeom>
            <a:avLst/>
            <a:gdLst/>
            <a:ahLst/>
            <a:cxnLst/>
            <a:rect l="l" t="t" r="r" b="b"/>
            <a:pathLst>
              <a:path w="254000" h="289560">
                <a:moveTo>
                  <a:pt x="127228" y="126517"/>
                </a:moveTo>
                <a:lnTo>
                  <a:pt x="0" y="0"/>
                </a:lnTo>
                <a:lnTo>
                  <a:pt x="0" y="289560"/>
                </a:lnTo>
                <a:lnTo>
                  <a:pt x="3810" y="285771"/>
                </a:lnTo>
                <a:lnTo>
                  <a:pt x="3810" y="39624"/>
                </a:lnTo>
                <a:lnTo>
                  <a:pt x="25146" y="30480"/>
                </a:lnTo>
                <a:lnTo>
                  <a:pt x="25146" y="60828"/>
                </a:lnTo>
                <a:lnTo>
                  <a:pt x="109291" y="144454"/>
                </a:lnTo>
                <a:lnTo>
                  <a:pt x="127228" y="126517"/>
                </a:lnTo>
                <a:close/>
              </a:path>
              <a:path w="254000" h="289560">
                <a:moveTo>
                  <a:pt x="25146" y="60828"/>
                </a:moveTo>
                <a:lnTo>
                  <a:pt x="25146" y="30480"/>
                </a:lnTo>
                <a:lnTo>
                  <a:pt x="3810" y="39624"/>
                </a:lnTo>
                <a:lnTo>
                  <a:pt x="25146" y="60828"/>
                </a:lnTo>
                <a:close/>
              </a:path>
              <a:path w="254000" h="289560">
                <a:moveTo>
                  <a:pt x="25146" y="228600"/>
                </a:moveTo>
                <a:lnTo>
                  <a:pt x="25146" y="60828"/>
                </a:lnTo>
                <a:lnTo>
                  <a:pt x="3810" y="39624"/>
                </a:lnTo>
                <a:lnTo>
                  <a:pt x="3810" y="249936"/>
                </a:lnTo>
                <a:lnTo>
                  <a:pt x="25146" y="228600"/>
                </a:lnTo>
                <a:close/>
              </a:path>
              <a:path w="254000" h="289560">
                <a:moveTo>
                  <a:pt x="118819" y="153924"/>
                </a:moveTo>
                <a:lnTo>
                  <a:pt x="109291" y="144454"/>
                </a:lnTo>
                <a:lnTo>
                  <a:pt x="3810" y="249936"/>
                </a:lnTo>
                <a:lnTo>
                  <a:pt x="25146" y="259079"/>
                </a:lnTo>
                <a:lnTo>
                  <a:pt x="25146" y="264554"/>
                </a:lnTo>
                <a:lnTo>
                  <a:pt x="118110" y="172109"/>
                </a:lnTo>
                <a:lnTo>
                  <a:pt x="118110" y="153924"/>
                </a:lnTo>
                <a:lnTo>
                  <a:pt x="118819" y="153924"/>
                </a:lnTo>
                <a:close/>
              </a:path>
              <a:path w="254000" h="289560">
                <a:moveTo>
                  <a:pt x="25146" y="264554"/>
                </a:moveTo>
                <a:lnTo>
                  <a:pt x="25146" y="259079"/>
                </a:lnTo>
                <a:lnTo>
                  <a:pt x="3810" y="249936"/>
                </a:lnTo>
                <a:lnTo>
                  <a:pt x="3810" y="285771"/>
                </a:lnTo>
                <a:lnTo>
                  <a:pt x="25146" y="264554"/>
                </a:lnTo>
                <a:close/>
              </a:path>
              <a:path w="254000" h="289560">
                <a:moveTo>
                  <a:pt x="145216" y="144454"/>
                </a:moveTo>
                <a:lnTo>
                  <a:pt x="136398" y="135636"/>
                </a:lnTo>
                <a:lnTo>
                  <a:pt x="118110" y="135636"/>
                </a:lnTo>
                <a:lnTo>
                  <a:pt x="109291" y="144454"/>
                </a:lnTo>
                <a:lnTo>
                  <a:pt x="118819" y="153924"/>
                </a:lnTo>
                <a:lnTo>
                  <a:pt x="135688" y="153924"/>
                </a:lnTo>
                <a:lnTo>
                  <a:pt x="145216" y="144454"/>
                </a:lnTo>
                <a:close/>
              </a:path>
              <a:path w="254000" h="289560">
                <a:moveTo>
                  <a:pt x="136398" y="135636"/>
                </a:moveTo>
                <a:lnTo>
                  <a:pt x="127228" y="126517"/>
                </a:lnTo>
                <a:lnTo>
                  <a:pt x="118110" y="135636"/>
                </a:lnTo>
                <a:lnTo>
                  <a:pt x="136398" y="135636"/>
                </a:lnTo>
                <a:close/>
              </a:path>
              <a:path w="254000" h="289560">
                <a:moveTo>
                  <a:pt x="136398" y="153924"/>
                </a:moveTo>
                <a:lnTo>
                  <a:pt x="135688" y="153924"/>
                </a:lnTo>
                <a:lnTo>
                  <a:pt x="127254" y="162306"/>
                </a:lnTo>
                <a:lnTo>
                  <a:pt x="118819" y="153924"/>
                </a:lnTo>
                <a:lnTo>
                  <a:pt x="118110" y="153924"/>
                </a:lnTo>
                <a:lnTo>
                  <a:pt x="127228" y="163042"/>
                </a:lnTo>
                <a:lnTo>
                  <a:pt x="136398" y="153924"/>
                </a:lnTo>
                <a:close/>
              </a:path>
              <a:path w="254000" h="289560">
                <a:moveTo>
                  <a:pt x="127228" y="163042"/>
                </a:moveTo>
                <a:lnTo>
                  <a:pt x="118110" y="153924"/>
                </a:lnTo>
                <a:lnTo>
                  <a:pt x="118110" y="172109"/>
                </a:lnTo>
                <a:lnTo>
                  <a:pt x="127228" y="163042"/>
                </a:lnTo>
                <a:close/>
              </a:path>
              <a:path w="254000" h="289560">
                <a:moveTo>
                  <a:pt x="135688" y="153924"/>
                </a:moveTo>
                <a:lnTo>
                  <a:pt x="118819" y="153924"/>
                </a:lnTo>
                <a:lnTo>
                  <a:pt x="127254" y="162306"/>
                </a:lnTo>
                <a:lnTo>
                  <a:pt x="135688" y="153924"/>
                </a:lnTo>
                <a:close/>
              </a:path>
              <a:path w="254000" h="289560">
                <a:moveTo>
                  <a:pt x="136398" y="135636"/>
                </a:moveTo>
                <a:lnTo>
                  <a:pt x="127254" y="126492"/>
                </a:lnTo>
                <a:lnTo>
                  <a:pt x="136398" y="135636"/>
                </a:lnTo>
                <a:close/>
              </a:path>
              <a:path w="254000" h="289560">
                <a:moveTo>
                  <a:pt x="136398" y="172211"/>
                </a:moveTo>
                <a:lnTo>
                  <a:pt x="136398" y="153924"/>
                </a:lnTo>
                <a:lnTo>
                  <a:pt x="127228" y="163042"/>
                </a:lnTo>
                <a:lnTo>
                  <a:pt x="136398" y="172211"/>
                </a:lnTo>
                <a:close/>
              </a:path>
              <a:path w="254000" h="289560">
                <a:moveTo>
                  <a:pt x="253746" y="289560"/>
                </a:moveTo>
                <a:lnTo>
                  <a:pt x="253746" y="0"/>
                </a:lnTo>
                <a:lnTo>
                  <a:pt x="127254" y="126492"/>
                </a:lnTo>
                <a:lnTo>
                  <a:pt x="145216" y="144454"/>
                </a:lnTo>
                <a:lnTo>
                  <a:pt x="228600" y="61585"/>
                </a:lnTo>
                <a:lnTo>
                  <a:pt x="228600" y="30480"/>
                </a:lnTo>
                <a:lnTo>
                  <a:pt x="250698" y="39624"/>
                </a:lnTo>
                <a:lnTo>
                  <a:pt x="250698" y="286512"/>
                </a:lnTo>
                <a:lnTo>
                  <a:pt x="253746" y="289560"/>
                </a:lnTo>
                <a:close/>
              </a:path>
              <a:path w="254000" h="289560">
                <a:moveTo>
                  <a:pt x="250698" y="249936"/>
                </a:moveTo>
                <a:lnTo>
                  <a:pt x="145216" y="144454"/>
                </a:lnTo>
                <a:lnTo>
                  <a:pt x="135688" y="153924"/>
                </a:lnTo>
                <a:lnTo>
                  <a:pt x="136398" y="153924"/>
                </a:lnTo>
                <a:lnTo>
                  <a:pt x="136398" y="172211"/>
                </a:lnTo>
                <a:lnTo>
                  <a:pt x="228600" y="264414"/>
                </a:lnTo>
                <a:lnTo>
                  <a:pt x="228600" y="259079"/>
                </a:lnTo>
                <a:lnTo>
                  <a:pt x="250698" y="249936"/>
                </a:lnTo>
                <a:close/>
              </a:path>
              <a:path w="254000" h="289560">
                <a:moveTo>
                  <a:pt x="250698" y="39624"/>
                </a:moveTo>
                <a:lnTo>
                  <a:pt x="228600" y="30480"/>
                </a:lnTo>
                <a:lnTo>
                  <a:pt x="228600" y="61585"/>
                </a:lnTo>
                <a:lnTo>
                  <a:pt x="250698" y="39624"/>
                </a:lnTo>
                <a:close/>
              </a:path>
              <a:path w="254000" h="289560">
                <a:moveTo>
                  <a:pt x="250698" y="249936"/>
                </a:moveTo>
                <a:lnTo>
                  <a:pt x="250698" y="39624"/>
                </a:lnTo>
                <a:lnTo>
                  <a:pt x="228600" y="61585"/>
                </a:lnTo>
                <a:lnTo>
                  <a:pt x="228600" y="227838"/>
                </a:lnTo>
                <a:lnTo>
                  <a:pt x="250698" y="249936"/>
                </a:lnTo>
                <a:close/>
              </a:path>
              <a:path w="254000" h="289560">
                <a:moveTo>
                  <a:pt x="250698" y="286512"/>
                </a:moveTo>
                <a:lnTo>
                  <a:pt x="250698" y="249936"/>
                </a:lnTo>
                <a:lnTo>
                  <a:pt x="228600" y="259079"/>
                </a:lnTo>
                <a:lnTo>
                  <a:pt x="228600" y="264414"/>
                </a:lnTo>
                <a:lnTo>
                  <a:pt x="250698" y="286512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71273" y="49674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908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71273" y="519607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908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07443" y="5460491"/>
            <a:ext cx="254000" cy="290830"/>
          </a:xfrm>
          <a:custGeom>
            <a:avLst/>
            <a:gdLst/>
            <a:ahLst/>
            <a:cxnLst/>
            <a:rect l="l" t="t" r="r" b="b"/>
            <a:pathLst>
              <a:path w="254000" h="290829">
                <a:moveTo>
                  <a:pt x="127228" y="127228"/>
                </a:moveTo>
                <a:lnTo>
                  <a:pt x="0" y="0"/>
                </a:lnTo>
                <a:lnTo>
                  <a:pt x="0" y="290322"/>
                </a:lnTo>
                <a:lnTo>
                  <a:pt x="3810" y="286512"/>
                </a:lnTo>
                <a:lnTo>
                  <a:pt x="3810" y="39624"/>
                </a:lnTo>
                <a:lnTo>
                  <a:pt x="25146" y="30480"/>
                </a:lnTo>
                <a:lnTo>
                  <a:pt x="25146" y="60960"/>
                </a:lnTo>
                <a:lnTo>
                  <a:pt x="109347" y="145161"/>
                </a:lnTo>
                <a:lnTo>
                  <a:pt x="127228" y="127228"/>
                </a:lnTo>
                <a:close/>
              </a:path>
              <a:path w="254000" h="290829">
                <a:moveTo>
                  <a:pt x="25146" y="60960"/>
                </a:moveTo>
                <a:lnTo>
                  <a:pt x="25146" y="30480"/>
                </a:lnTo>
                <a:lnTo>
                  <a:pt x="3810" y="39624"/>
                </a:lnTo>
                <a:lnTo>
                  <a:pt x="25146" y="60960"/>
                </a:lnTo>
                <a:close/>
              </a:path>
              <a:path w="254000" h="290829">
                <a:moveTo>
                  <a:pt x="25146" y="229361"/>
                </a:moveTo>
                <a:lnTo>
                  <a:pt x="25146" y="60960"/>
                </a:lnTo>
                <a:lnTo>
                  <a:pt x="3810" y="39624"/>
                </a:lnTo>
                <a:lnTo>
                  <a:pt x="3810" y="250697"/>
                </a:lnTo>
                <a:lnTo>
                  <a:pt x="25146" y="229361"/>
                </a:lnTo>
                <a:close/>
              </a:path>
              <a:path w="254000" h="290829">
                <a:moveTo>
                  <a:pt x="127228" y="163093"/>
                </a:moveTo>
                <a:lnTo>
                  <a:pt x="109347" y="145161"/>
                </a:lnTo>
                <a:lnTo>
                  <a:pt x="3810" y="250697"/>
                </a:lnTo>
                <a:lnTo>
                  <a:pt x="25146" y="259079"/>
                </a:lnTo>
                <a:lnTo>
                  <a:pt x="25146" y="265176"/>
                </a:lnTo>
                <a:lnTo>
                  <a:pt x="127228" y="163093"/>
                </a:lnTo>
                <a:close/>
              </a:path>
              <a:path w="254000" h="290829">
                <a:moveTo>
                  <a:pt x="25146" y="265176"/>
                </a:moveTo>
                <a:lnTo>
                  <a:pt x="25146" y="259079"/>
                </a:lnTo>
                <a:lnTo>
                  <a:pt x="3810" y="250697"/>
                </a:lnTo>
                <a:lnTo>
                  <a:pt x="3810" y="286512"/>
                </a:lnTo>
                <a:lnTo>
                  <a:pt x="25146" y="265176"/>
                </a:lnTo>
                <a:close/>
              </a:path>
              <a:path w="254000" h="290829">
                <a:moveTo>
                  <a:pt x="145161" y="145161"/>
                </a:moveTo>
                <a:lnTo>
                  <a:pt x="136398" y="136398"/>
                </a:lnTo>
                <a:lnTo>
                  <a:pt x="118110" y="136397"/>
                </a:lnTo>
                <a:lnTo>
                  <a:pt x="109347" y="145161"/>
                </a:lnTo>
                <a:lnTo>
                  <a:pt x="118110" y="153924"/>
                </a:lnTo>
                <a:lnTo>
                  <a:pt x="136398" y="153924"/>
                </a:lnTo>
                <a:lnTo>
                  <a:pt x="145161" y="145161"/>
                </a:lnTo>
                <a:close/>
              </a:path>
              <a:path w="254000" h="290829">
                <a:moveTo>
                  <a:pt x="127254" y="127254"/>
                </a:moveTo>
                <a:lnTo>
                  <a:pt x="118110" y="136398"/>
                </a:lnTo>
                <a:lnTo>
                  <a:pt x="127254" y="127254"/>
                </a:lnTo>
                <a:close/>
              </a:path>
              <a:path w="254000" h="290829">
                <a:moveTo>
                  <a:pt x="136398" y="136398"/>
                </a:moveTo>
                <a:lnTo>
                  <a:pt x="127254" y="127254"/>
                </a:lnTo>
                <a:lnTo>
                  <a:pt x="118110" y="136397"/>
                </a:lnTo>
                <a:lnTo>
                  <a:pt x="136398" y="136398"/>
                </a:lnTo>
                <a:close/>
              </a:path>
              <a:path w="254000" h="290829">
                <a:moveTo>
                  <a:pt x="136398" y="153923"/>
                </a:moveTo>
                <a:lnTo>
                  <a:pt x="118110" y="153924"/>
                </a:lnTo>
                <a:lnTo>
                  <a:pt x="127254" y="163068"/>
                </a:lnTo>
                <a:lnTo>
                  <a:pt x="136398" y="153923"/>
                </a:lnTo>
                <a:close/>
              </a:path>
              <a:path w="254000" h="290829">
                <a:moveTo>
                  <a:pt x="127254" y="163068"/>
                </a:moveTo>
                <a:lnTo>
                  <a:pt x="118110" y="153924"/>
                </a:lnTo>
                <a:lnTo>
                  <a:pt x="127228" y="163093"/>
                </a:lnTo>
                <a:close/>
              </a:path>
              <a:path w="254000" h="290829">
                <a:moveTo>
                  <a:pt x="253746" y="290322"/>
                </a:moveTo>
                <a:lnTo>
                  <a:pt x="253746" y="0"/>
                </a:lnTo>
                <a:lnTo>
                  <a:pt x="127228" y="127228"/>
                </a:lnTo>
                <a:lnTo>
                  <a:pt x="145161" y="145160"/>
                </a:lnTo>
                <a:lnTo>
                  <a:pt x="228600" y="61721"/>
                </a:lnTo>
                <a:lnTo>
                  <a:pt x="228600" y="30480"/>
                </a:lnTo>
                <a:lnTo>
                  <a:pt x="250698" y="39624"/>
                </a:lnTo>
                <a:lnTo>
                  <a:pt x="250698" y="287256"/>
                </a:lnTo>
                <a:lnTo>
                  <a:pt x="253746" y="290322"/>
                </a:lnTo>
                <a:close/>
              </a:path>
              <a:path w="254000" h="290829">
                <a:moveTo>
                  <a:pt x="250698" y="250697"/>
                </a:moveTo>
                <a:lnTo>
                  <a:pt x="145161" y="145161"/>
                </a:lnTo>
                <a:lnTo>
                  <a:pt x="127228" y="163093"/>
                </a:lnTo>
                <a:lnTo>
                  <a:pt x="228600" y="265034"/>
                </a:lnTo>
                <a:lnTo>
                  <a:pt x="228600" y="259079"/>
                </a:lnTo>
                <a:lnTo>
                  <a:pt x="250698" y="250697"/>
                </a:lnTo>
                <a:close/>
              </a:path>
              <a:path w="254000" h="290829">
                <a:moveTo>
                  <a:pt x="250698" y="39624"/>
                </a:moveTo>
                <a:lnTo>
                  <a:pt x="228600" y="30480"/>
                </a:lnTo>
                <a:lnTo>
                  <a:pt x="228600" y="61721"/>
                </a:lnTo>
                <a:lnTo>
                  <a:pt x="250698" y="39624"/>
                </a:lnTo>
                <a:close/>
              </a:path>
              <a:path w="254000" h="290829">
                <a:moveTo>
                  <a:pt x="250698" y="250697"/>
                </a:moveTo>
                <a:lnTo>
                  <a:pt x="250698" y="39624"/>
                </a:lnTo>
                <a:lnTo>
                  <a:pt x="228600" y="61721"/>
                </a:lnTo>
                <a:lnTo>
                  <a:pt x="228600" y="228600"/>
                </a:lnTo>
                <a:lnTo>
                  <a:pt x="250698" y="250697"/>
                </a:lnTo>
                <a:close/>
              </a:path>
              <a:path w="254000" h="290829">
                <a:moveTo>
                  <a:pt x="250698" y="287256"/>
                </a:moveTo>
                <a:lnTo>
                  <a:pt x="250698" y="250697"/>
                </a:lnTo>
                <a:lnTo>
                  <a:pt x="228600" y="259079"/>
                </a:lnTo>
                <a:lnTo>
                  <a:pt x="228600" y="265034"/>
                </a:lnTo>
                <a:lnTo>
                  <a:pt x="250698" y="287256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48997" y="5491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67997" y="549135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92079" y="4368165"/>
            <a:ext cx="6845421" cy="1334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4480" indent="-271780">
              <a:lnSpc>
                <a:spcPct val="100000"/>
              </a:lnSpc>
              <a:buFont typeface="Wingdings" panose="05000000000000000000"/>
              <a:buChar char=""/>
              <a:tabLst>
                <a:tab pos="285115" algn="l"/>
                <a:tab pos="4443095" algn="l"/>
              </a:tabLst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左外连接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(Left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Outer Join)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记为：</a:t>
            </a:r>
            <a:r>
              <a:rPr sz="2000" b="1" spc="-24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3600" baseline="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	</a:t>
            </a:r>
            <a:r>
              <a:rPr sz="3600" u="heavy" baseline="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u="heavy" spc="-202" baseline="6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endParaRPr sz="3600" baseline="6000" dirty="0">
              <a:latin typeface="Arial" panose="020B0604020202020204"/>
              <a:cs typeface="Arial" panose="020B0604020202020204"/>
            </a:endParaRPr>
          </a:p>
          <a:p>
            <a:pPr marL="284480" indent="-271780">
              <a:lnSpc>
                <a:spcPct val="100000"/>
              </a:lnSpc>
              <a:spcBef>
                <a:spcPts val="1010"/>
              </a:spcBef>
              <a:buFont typeface="Wingdings" panose="05000000000000000000"/>
              <a:buChar char=""/>
              <a:tabLst>
                <a:tab pos="285115" algn="l"/>
              </a:tabLst>
            </a:pPr>
            <a:r>
              <a:rPr sz="3000" b="1" baseline="1000" dirty="0">
                <a:latin typeface="Microsoft JhengHei" panose="020B0604030504040204" charset="-120"/>
                <a:cs typeface="Microsoft JhengHei" panose="020B0604030504040204" charset="-120"/>
              </a:rPr>
              <a:t>右外连接</a:t>
            </a:r>
            <a:r>
              <a:rPr sz="3000" b="1" baseline="1000" dirty="0">
                <a:latin typeface="Arial" panose="020B0604020202020204"/>
                <a:cs typeface="Arial" panose="020B0604020202020204"/>
              </a:rPr>
              <a:t>(Right </a:t>
            </a:r>
            <a:r>
              <a:rPr sz="3000" b="1" spc="-7" baseline="1000" dirty="0">
                <a:latin typeface="Arial" panose="020B0604020202020204"/>
                <a:cs typeface="Arial" panose="020B0604020202020204"/>
              </a:rPr>
              <a:t>Outer</a:t>
            </a:r>
            <a:r>
              <a:rPr sz="3000" b="1" spc="-60" baseline="100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187" baseline="1000" dirty="0">
                <a:latin typeface="Arial" panose="020B0604020202020204"/>
                <a:cs typeface="Arial" panose="020B0604020202020204"/>
              </a:rPr>
              <a:t>Join)</a:t>
            </a:r>
            <a:r>
              <a:rPr sz="3000" b="1" spc="-187" baseline="1000" dirty="0">
                <a:latin typeface="Microsoft JhengHei" panose="020B0604030504040204" charset="-120"/>
                <a:cs typeface="Microsoft JhengHei" panose="020B0604030504040204" charset="-120"/>
              </a:rPr>
              <a:t>记为：</a:t>
            </a:r>
            <a:r>
              <a:rPr sz="2400" spc="-12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284480" indent="-271780">
              <a:lnSpc>
                <a:spcPct val="100000"/>
              </a:lnSpc>
              <a:spcBef>
                <a:spcPts val="905"/>
              </a:spcBef>
              <a:buFont typeface="Wingdings" panose="05000000000000000000"/>
              <a:buChar char=""/>
              <a:tabLst>
                <a:tab pos="285115" algn="l"/>
              </a:tabLst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全外连接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(Full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Outer Join)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记为：</a:t>
            </a:r>
            <a:r>
              <a:rPr sz="2000" b="1" spc="-12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3600" baseline="-8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3600" spc="-254" baseline="-8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u="heavy" baseline="-8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u="heavy" spc="-202" baseline="-8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endParaRPr sz="3600" baseline="-8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297" y="4208617"/>
            <a:ext cx="458470" cy="1584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030" marR="6350">
              <a:lnSpc>
                <a:spcPct val="143000"/>
              </a:lnSpc>
            </a:pPr>
            <a:r>
              <a:rPr sz="24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  S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400" u="heavy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u="heavy" spc="-13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6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5575300" y="46958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9"/>
          <p:cNvSpPr/>
          <p:nvPr/>
        </p:nvSpPr>
        <p:spPr>
          <a:xfrm>
            <a:off x="5499100" y="568642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6544945" cy="171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关系代数之纯关系操作：外连接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(Outer-Join)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0">
              <a:lnSpc>
                <a:spcPct val="100000"/>
              </a:lnSpc>
              <a:spcBef>
                <a:spcPts val="178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外连接操作示例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8413" y="2904744"/>
            <a:ext cx="7020306" cy="15720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3267" y="5045202"/>
            <a:ext cx="7029450" cy="1572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6544945" cy="171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关系代数之纯关系操作：外连接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(Outer-Join)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0">
              <a:lnSpc>
                <a:spcPct val="100000"/>
              </a:lnSpc>
              <a:spcBef>
                <a:spcPts val="178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外连接操作示例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0679" y="2767583"/>
            <a:ext cx="7024878" cy="21915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88299" y="5211317"/>
            <a:ext cx="7000493" cy="1584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07919" y="5998464"/>
            <a:ext cx="48260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3600" dirty="0">
                <a:latin typeface="宋体" panose="02010600030101010101" pitchFamily="2" charset="-122"/>
                <a:cs typeface="宋体" panose="02010600030101010101" pitchFamily="2" charset="-122"/>
              </a:rPr>
              <a:t>＝</a:t>
            </a:r>
            <a:endParaRPr sz="3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9199" y="906271"/>
            <a:ext cx="6544945" cy="211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关系代数之纯关系操作：外连接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(Outer-Join)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7208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外连接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(Outer-Join)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操作的示例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2085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前面问题例子的解决方案：查询所有老师的信息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8947" y="4226814"/>
            <a:ext cx="1978914" cy="119710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53591" y="4226814"/>
            <a:ext cx="1301496" cy="1018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21721" y="4689347"/>
            <a:ext cx="360680" cy="363220"/>
          </a:xfrm>
          <a:custGeom>
            <a:avLst/>
            <a:gdLst/>
            <a:ahLst/>
            <a:cxnLst/>
            <a:rect l="l" t="t" r="r" b="b"/>
            <a:pathLst>
              <a:path w="360679" h="363220">
                <a:moveTo>
                  <a:pt x="180212" y="163499"/>
                </a:moveTo>
                <a:lnTo>
                  <a:pt x="0" y="0"/>
                </a:lnTo>
                <a:lnTo>
                  <a:pt x="0" y="362712"/>
                </a:lnTo>
                <a:lnTo>
                  <a:pt x="4571" y="358545"/>
                </a:lnTo>
                <a:lnTo>
                  <a:pt x="4571" y="38100"/>
                </a:lnTo>
                <a:lnTo>
                  <a:pt x="25907" y="28956"/>
                </a:lnTo>
                <a:lnTo>
                  <a:pt x="25907" y="57496"/>
                </a:lnTo>
                <a:lnTo>
                  <a:pt x="161734" y="180975"/>
                </a:lnTo>
                <a:lnTo>
                  <a:pt x="171449" y="172142"/>
                </a:lnTo>
                <a:lnTo>
                  <a:pt x="171449" y="171450"/>
                </a:lnTo>
                <a:lnTo>
                  <a:pt x="180212" y="163499"/>
                </a:lnTo>
                <a:close/>
              </a:path>
              <a:path w="360679" h="363220">
                <a:moveTo>
                  <a:pt x="25907" y="57496"/>
                </a:moveTo>
                <a:lnTo>
                  <a:pt x="25907" y="28956"/>
                </a:lnTo>
                <a:lnTo>
                  <a:pt x="4571" y="38100"/>
                </a:lnTo>
                <a:lnTo>
                  <a:pt x="25907" y="57496"/>
                </a:lnTo>
                <a:close/>
              </a:path>
              <a:path w="360679" h="363220">
                <a:moveTo>
                  <a:pt x="25907" y="304453"/>
                </a:moveTo>
                <a:lnTo>
                  <a:pt x="25907" y="57496"/>
                </a:lnTo>
                <a:lnTo>
                  <a:pt x="4571" y="38100"/>
                </a:lnTo>
                <a:lnTo>
                  <a:pt x="4571" y="323850"/>
                </a:lnTo>
                <a:lnTo>
                  <a:pt x="25907" y="304453"/>
                </a:lnTo>
                <a:close/>
              </a:path>
              <a:path w="360679" h="363220">
                <a:moveTo>
                  <a:pt x="172211" y="190500"/>
                </a:moveTo>
                <a:lnTo>
                  <a:pt x="161734" y="180975"/>
                </a:lnTo>
                <a:lnTo>
                  <a:pt x="4571" y="323850"/>
                </a:lnTo>
                <a:lnTo>
                  <a:pt x="25907" y="333756"/>
                </a:lnTo>
                <a:lnTo>
                  <a:pt x="25907" y="339102"/>
                </a:lnTo>
                <a:lnTo>
                  <a:pt x="171449" y="206471"/>
                </a:lnTo>
                <a:lnTo>
                  <a:pt x="171449" y="190500"/>
                </a:lnTo>
                <a:lnTo>
                  <a:pt x="172211" y="190500"/>
                </a:lnTo>
                <a:close/>
              </a:path>
              <a:path w="360679" h="363220">
                <a:moveTo>
                  <a:pt x="25907" y="339102"/>
                </a:moveTo>
                <a:lnTo>
                  <a:pt x="25907" y="333756"/>
                </a:lnTo>
                <a:lnTo>
                  <a:pt x="4571" y="323850"/>
                </a:lnTo>
                <a:lnTo>
                  <a:pt x="4571" y="358545"/>
                </a:lnTo>
                <a:lnTo>
                  <a:pt x="25907" y="339102"/>
                </a:lnTo>
                <a:close/>
              </a:path>
              <a:path w="360679" h="363220">
                <a:moveTo>
                  <a:pt x="199371" y="180975"/>
                </a:moveTo>
                <a:lnTo>
                  <a:pt x="188975" y="171483"/>
                </a:lnTo>
                <a:lnTo>
                  <a:pt x="172211" y="171450"/>
                </a:lnTo>
                <a:lnTo>
                  <a:pt x="161734" y="180975"/>
                </a:lnTo>
                <a:lnTo>
                  <a:pt x="172211" y="190500"/>
                </a:lnTo>
                <a:lnTo>
                  <a:pt x="188975" y="190466"/>
                </a:lnTo>
                <a:lnTo>
                  <a:pt x="199371" y="180975"/>
                </a:lnTo>
                <a:close/>
              </a:path>
              <a:path w="360679" h="363220">
                <a:moveTo>
                  <a:pt x="180585" y="163837"/>
                </a:moveTo>
                <a:lnTo>
                  <a:pt x="180212" y="163499"/>
                </a:lnTo>
                <a:lnTo>
                  <a:pt x="171449" y="171450"/>
                </a:lnTo>
                <a:lnTo>
                  <a:pt x="172211" y="171450"/>
                </a:lnTo>
                <a:lnTo>
                  <a:pt x="180585" y="163837"/>
                </a:lnTo>
                <a:close/>
              </a:path>
              <a:path w="360679" h="363220">
                <a:moveTo>
                  <a:pt x="172211" y="171450"/>
                </a:moveTo>
                <a:lnTo>
                  <a:pt x="171449" y="171450"/>
                </a:lnTo>
                <a:lnTo>
                  <a:pt x="171449" y="172142"/>
                </a:lnTo>
                <a:lnTo>
                  <a:pt x="172211" y="171450"/>
                </a:lnTo>
                <a:close/>
              </a:path>
              <a:path w="360679" h="363220">
                <a:moveTo>
                  <a:pt x="188975" y="190500"/>
                </a:moveTo>
                <a:lnTo>
                  <a:pt x="180585" y="198112"/>
                </a:lnTo>
                <a:lnTo>
                  <a:pt x="172211" y="190500"/>
                </a:lnTo>
                <a:lnTo>
                  <a:pt x="171449" y="190500"/>
                </a:lnTo>
                <a:lnTo>
                  <a:pt x="180212" y="198485"/>
                </a:lnTo>
                <a:lnTo>
                  <a:pt x="188975" y="190500"/>
                </a:lnTo>
                <a:close/>
              </a:path>
              <a:path w="360679" h="363220">
                <a:moveTo>
                  <a:pt x="180212" y="198485"/>
                </a:moveTo>
                <a:lnTo>
                  <a:pt x="171449" y="190500"/>
                </a:lnTo>
                <a:lnTo>
                  <a:pt x="171449" y="206471"/>
                </a:lnTo>
                <a:lnTo>
                  <a:pt x="180212" y="198485"/>
                </a:lnTo>
                <a:close/>
              </a:path>
              <a:path w="360679" h="363220">
                <a:moveTo>
                  <a:pt x="188939" y="171450"/>
                </a:moveTo>
                <a:lnTo>
                  <a:pt x="180585" y="163837"/>
                </a:lnTo>
                <a:lnTo>
                  <a:pt x="172211" y="171450"/>
                </a:lnTo>
                <a:lnTo>
                  <a:pt x="188939" y="171450"/>
                </a:lnTo>
                <a:close/>
              </a:path>
              <a:path w="360679" h="363220">
                <a:moveTo>
                  <a:pt x="188939" y="190500"/>
                </a:moveTo>
                <a:lnTo>
                  <a:pt x="172211" y="190500"/>
                </a:lnTo>
                <a:lnTo>
                  <a:pt x="180593" y="198120"/>
                </a:lnTo>
                <a:lnTo>
                  <a:pt x="188939" y="190500"/>
                </a:lnTo>
                <a:close/>
              </a:path>
              <a:path w="360679" h="363220">
                <a:moveTo>
                  <a:pt x="360425" y="362712"/>
                </a:moveTo>
                <a:lnTo>
                  <a:pt x="360425" y="0"/>
                </a:lnTo>
                <a:lnTo>
                  <a:pt x="180212" y="163499"/>
                </a:lnTo>
                <a:lnTo>
                  <a:pt x="188939" y="171417"/>
                </a:lnTo>
                <a:lnTo>
                  <a:pt x="199371" y="180975"/>
                </a:lnTo>
                <a:lnTo>
                  <a:pt x="334517" y="57580"/>
                </a:lnTo>
                <a:lnTo>
                  <a:pt x="334517" y="28956"/>
                </a:lnTo>
                <a:lnTo>
                  <a:pt x="355853" y="38100"/>
                </a:lnTo>
                <a:lnTo>
                  <a:pt x="355853" y="358545"/>
                </a:lnTo>
                <a:lnTo>
                  <a:pt x="360425" y="362712"/>
                </a:lnTo>
                <a:close/>
              </a:path>
              <a:path w="360679" h="363220">
                <a:moveTo>
                  <a:pt x="188975" y="206471"/>
                </a:moveTo>
                <a:lnTo>
                  <a:pt x="188975" y="190500"/>
                </a:lnTo>
                <a:lnTo>
                  <a:pt x="180212" y="198485"/>
                </a:lnTo>
                <a:lnTo>
                  <a:pt x="188975" y="206471"/>
                </a:lnTo>
                <a:close/>
              </a:path>
              <a:path w="360679" h="363220">
                <a:moveTo>
                  <a:pt x="188975" y="171450"/>
                </a:moveTo>
                <a:lnTo>
                  <a:pt x="183249" y="166254"/>
                </a:lnTo>
                <a:lnTo>
                  <a:pt x="188939" y="171450"/>
                </a:lnTo>
                <a:close/>
              </a:path>
              <a:path w="360679" h="363220">
                <a:moveTo>
                  <a:pt x="188975" y="171483"/>
                </a:moveTo>
                <a:close/>
              </a:path>
              <a:path w="360679" h="363220">
                <a:moveTo>
                  <a:pt x="355853" y="323850"/>
                </a:moveTo>
                <a:lnTo>
                  <a:pt x="199371" y="180975"/>
                </a:lnTo>
                <a:lnTo>
                  <a:pt x="188939" y="190500"/>
                </a:lnTo>
                <a:lnTo>
                  <a:pt x="188975" y="206471"/>
                </a:lnTo>
                <a:lnTo>
                  <a:pt x="334517" y="339102"/>
                </a:lnTo>
                <a:lnTo>
                  <a:pt x="334517" y="333756"/>
                </a:lnTo>
                <a:lnTo>
                  <a:pt x="355853" y="323850"/>
                </a:lnTo>
                <a:close/>
              </a:path>
              <a:path w="360679" h="363220">
                <a:moveTo>
                  <a:pt x="355853" y="38100"/>
                </a:moveTo>
                <a:lnTo>
                  <a:pt x="334517" y="28956"/>
                </a:lnTo>
                <a:lnTo>
                  <a:pt x="334517" y="57580"/>
                </a:lnTo>
                <a:lnTo>
                  <a:pt x="355853" y="38100"/>
                </a:lnTo>
                <a:close/>
              </a:path>
              <a:path w="360679" h="363220">
                <a:moveTo>
                  <a:pt x="355853" y="323850"/>
                </a:moveTo>
                <a:lnTo>
                  <a:pt x="355853" y="38100"/>
                </a:lnTo>
                <a:lnTo>
                  <a:pt x="334517" y="57580"/>
                </a:lnTo>
                <a:lnTo>
                  <a:pt x="334517" y="304369"/>
                </a:lnTo>
                <a:lnTo>
                  <a:pt x="355853" y="323850"/>
                </a:lnTo>
                <a:close/>
              </a:path>
              <a:path w="360679" h="363220">
                <a:moveTo>
                  <a:pt x="355853" y="358545"/>
                </a:moveTo>
                <a:lnTo>
                  <a:pt x="355853" y="323850"/>
                </a:lnTo>
                <a:lnTo>
                  <a:pt x="334517" y="333756"/>
                </a:lnTo>
                <a:lnTo>
                  <a:pt x="334517" y="339102"/>
                </a:lnTo>
                <a:lnTo>
                  <a:pt x="355853" y="358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22839" y="473430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22839" y="5022722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22583" y="4226814"/>
            <a:ext cx="1301496" cy="1006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92537" y="5714238"/>
            <a:ext cx="3333749" cy="1056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77191" y="3354323"/>
            <a:ext cx="201930" cy="222250"/>
          </a:xfrm>
          <a:custGeom>
            <a:avLst/>
            <a:gdLst/>
            <a:ahLst/>
            <a:cxnLst/>
            <a:rect l="l" t="t" r="r" b="b"/>
            <a:pathLst>
              <a:path w="201929" h="222250">
                <a:moveTo>
                  <a:pt x="100964" y="93252"/>
                </a:moveTo>
                <a:lnTo>
                  <a:pt x="0" y="0"/>
                </a:lnTo>
                <a:lnTo>
                  <a:pt x="0" y="221742"/>
                </a:lnTo>
                <a:lnTo>
                  <a:pt x="4571" y="217487"/>
                </a:lnTo>
                <a:lnTo>
                  <a:pt x="4571" y="38100"/>
                </a:lnTo>
                <a:lnTo>
                  <a:pt x="25907" y="28956"/>
                </a:lnTo>
                <a:lnTo>
                  <a:pt x="25907" y="57924"/>
                </a:lnTo>
                <a:lnTo>
                  <a:pt x="82483" y="110489"/>
                </a:lnTo>
                <a:lnTo>
                  <a:pt x="92201" y="101460"/>
                </a:lnTo>
                <a:lnTo>
                  <a:pt x="100964" y="93252"/>
                </a:lnTo>
                <a:close/>
              </a:path>
              <a:path w="201929" h="222250">
                <a:moveTo>
                  <a:pt x="25907" y="57924"/>
                </a:moveTo>
                <a:lnTo>
                  <a:pt x="25907" y="28956"/>
                </a:lnTo>
                <a:lnTo>
                  <a:pt x="4571" y="38100"/>
                </a:lnTo>
                <a:lnTo>
                  <a:pt x="25907" y="57924"/>
                </a:lnTo>
                <a:close/>
              </a:path>
              <a:path w="201929" h="222250">
                <a:moveTo>
                  <a:pt x="25907" y="163056"/>
                </a:moveTo>
                <a:lnTo>
                  <a:pt x="25907" y="57924"/>
                </a:lnTo>
                <a:lnTo>
                  <a:pt x="4571" y="38100"/>
                </a:lnTo>
                <a:lnTo>
                  <a:pt x="4571" y="182880"/>
                </a:lnTo>
                <a:lnTo>
                  <a:pt x="25907" y="163056"/>
                </a:lnTo>
                <a:close/>
              </a:path>
              <a:path w="201929" h="222250">
                <a:moveTo>
                  <a:pt x="100964" y="127788"/>
                </a:moveTo>
                <a:lnTo>
                  <a:pt x="92201" y="119634"/>
                </a:lnTo>
                <a:lnTo>
                  <a:pt x="82483" y="110489"/>
                </a:lnTo>
                <a:lnTo>
                  <a:pt x="4571" y="182880"/>
                </a:lnTo>
                <a:lnTo>
                  <a:pt x="25907" y="192024"/>
                </a:lnTo>
                <a:lnTo>
                  <a:pt x="25907" y="197633"/>
                </a:lnTo>
                <a:lnTo>
                  <a:pt x="100964" y="127788"/>
                </a:lnTo>
                <a:close/>
              </a:path>
              <a:path w="201929" h="222250">
                <a:moveTo>
                  <a:pt x="25907" y="197633"/>
                </a:moveTo>
                <a:lnTo>
                  <a:pt x="25907" y="192024"/>
                </a:lnTo>
                <a:lnTo>
                  <a:pt x="4571" y="182880"/>
                </a:lnTo>
                <a:lnTo>
                  <a:pt x="4571" y="217487"/>
                </a:lnTo>
                <a:lnTo>
                  <a:pt x="25907" y="197633"/>
                </a:lnTo>
                <a:close/>
              </a:path>
              <a:path w="201929" h="222250">
                <a:moveTo>
                  <a:pt x="109727" y="119634"/>
                </a:moveTo>
                <a:lnTo>
                  <a:pt x="109727" y="101346"/>
                </a:lnTo>
                <a:lnTo>
                  <a:pt x="92201" y="101460"/>
                </a:lnTo>
                <a:lnTo>
                  <a:pt x="82483" y="110489"/>
                </a:lnTo>
                <a:lnTo>
                  <a:pt x="92201" y="119520"/>
                </a:lnTo>
                <a:lnTo>
                  <a:pt x="109727" y="119634"/>
                </a:lnTo>
                <a:close/>
              </a:path>
              <a:path w="201929" h="222250">
                <a:moveTo>
                  <a:pt x="101000" y="93285"/>
                </a:moveTo>
                <a:lnTo>
                  <a:pt x="92201" y="101346"/>
                </a:lnTo>
                <a:lnTo>
                  <a:pt x="101000" y="93285"/>
                </a:lnTo>
                <a:close/>
              </a:path>
              <a:path w="201929" h="222250">
                <a:moveTo>
                  <a:pt x="92324" y="101346"/>
                </a:moveTo>
                <a:close/>
              </a:path>
              <a:path w="201929" h="222250">
                <a:moveTo>
                  <a:pt x="92324" y="119634"/>
                </a:moveTo>
                <a:close/>
              </a:path>
              <a:path w="201929" h="222250">
                <a:moveTo>
                  <a:pt x="101032" y="127725"/>
                </a:moveTo>
                <a:lnTo>
                  <a:pt x="92324" y="119634"/>
                </a:lnTo>
                <a:lnTo>
                  <a:pt x="100964" y="127788"/>
                </a:lnTo>
                <a:close/>
              </a:path>
              <a:path w="201929" h="222250">
                <a:moveTo>
                  <a:pt x="109727" y="101346"/>
                </a:moveTo>
                <a:lnTo>
                  <a:pt x="101032" y="93315"/>
                </a:lnTo>
                <a:lnTo>
                  <a:pt x="92324" y="101346"/>
                </a:lnTo>
                <a:lnTo>
                  <a:pt x="109727" y="101346"/>
                </a:lnTo>
                <a:close/>
              </a:path>
              <a:path w="201929" h="222250">
                <a:moveTo>
                  <a:pt x="109727" y="119634"/>
                </a:moveTo>
                <a:lnTo>
                  <a:pt x="92324" y="119634"/>
                </a:lnTo>
                <a:lnTo>
                  <a:pt x="101032" y="127725"/>
                </a:lnTo>
                <a:lnTo>
                  <a:pt x="109727" y="119634"/>
                </a:lnTo>
                <a:close/>
              </a:path>
              <a:path w="201929" h="222250">
                <a:moveTo>
                  <a:pt x="201929" y="221742"/>
                </a:moveTo>
                <a:lnTo>
                  <a:pt x="201929" y="0"/>
                </a:lnTo>
                <a:lnTo>
                  <a:pt x="100964" y="93252"/>
                </a:lnTo>
                <a:lnTo>
                  <a:pt x="101345" y="92964"/>
                </a:lnTo>
                <a:lnTo>
                  <a:pt x="120208" y="110489"/>
                </a:lnTo>
                <a:lnTo>
                  <a:pt x="176783" y="57924"/>
                </a:lnTo>
                <a:lnTo>
                  <a:pt x="176783" y="28956"/>
                </a:lnTo>
                <a:lnTo>
                  <a:pt x="198119" y="38100"/>
                </a:lnTo>
                <a:lnTo>
                  <a:pt x="198119" y="218196"/>
                </a:lnTo>
                <a:lnTo>
                  <a:pt x="201929" y="221742"/>
                </a:lnTo>
                <a:close/>
              </a:path>
              <a:path w="201929" h="222250">
                <a:moveTo>
                  <a:pt x="198119" y="182880"/>
                </a:moveTo>
                <a:lnTo>
                  <a:pt x="120208" y="110489"/>
                </a:lnTo>
                <a:lnTo>
                  <a:pt x="101345" y="128016"/>
                </a:lnTo>
                <a:lnTo>
                  <a:pt x="101032" y="127725"/>
                </a:lnTo>
                <a:lnTo>
                  <a:pt x="176783" y="198342"/>
                </a:lnTo>
                <a:lnTo>
                  <a:pt x="176783" y="192024"/>
                </a:lnTo>
                <a:lnTo>
                  <a:pt x="198119" y="182880"/>
                </a:lnTo>
                <a:close/>
              </a:path>
              <a:path w="201929" h="222250">
                <a:moveTo>
                  <a:pt x="120208" y="110489"/>
                </a:moveTo>
                <a:lnTo>
                  <a:pt x="101345" y="92964"/>
                </a:lnTo>
                <a:lnTo>
                  <a:pt x="101000" y="93285"/>
                </a:lnTo>
                <a:lnTo>
                  <a:pt x="109727" y="101346"/>
                </a:lnTo>
                <a:lnTo>
                  <a:pt x="109727" y="120227"/>
                </a:lnTo>
                <a:lnTo>
                  <a:pt x="120208" y="110489"/>
                </a:lnTo>
                <a:close/>
              </a:path>
              <a:path w="201929" h="222250">
                <a:moveTo>
                  <a:pt x="109727" y="120227"/>
                </a:moveTo>
                <a:lnTo>
                  <a:pt x="109727" y="119634"/>
                </a:lnTo>
                <a:lnTo>
                  <a:pt x="101032" y="127725"/>
                </a:lnTo>
                <a:lnTo>
                  <a:pt x="101345" y="128016"/>
                </a:lnTo>
                <a:lnTo>
                  <a:pt x="109727" y="120227"/>
                </a:lnTo>
                <a:close/>
              </a:path>
              <a:path w="201929" h="222250">
                <a:moveTo>
                  <a:pt x="198119" y="38100"/>
                </a:moveTo>
                <a:lnTo>
                  <a:pt x="176783" y="28956"/>
                </a:lnTo>
                <a:lnTo>
                  <a:pt x="176783" y="57924"/>
                </a:lnTo>
                <a:lnTo>
                  <a:pt x="198119" y="38100"/>
                </a:lnTo>
                <a:close/>
              </a:path>
              <a:path w="201929" h="222250">
                <a:moveTo>
                  <a:pt x="198119" y="182880"/>
                </a:moveTo>
                <a:lnTo>
                  <a:pt x="198119" y="38100"/>
                </a:lnTo>
                <a:lnTo>
                  <a:pt x="176783" y="57924"/>
                </a:lnTo>
                <a:lnTo>
                  <a:pt x="176783" y="163056"/>
                </a:lnTo>
                <a:lnTo>
                  <a:pt x="198119" y="182880"/>
                </a:lnTo>
                <a:close/>
              </a:path>
              <a:path w="201929" h="222250">
                <a:moveTo>
                  <a:pt x="198119" y="218196"/>
                </a:moveTo>
                <a:lnTo>
                  <a:pt x="198119" y="182880"/>
                </a:lnTo>
                <a:lnTo>
                  <a:pt x="176783" y="192024"/>
                </a:lnTo>
                <a:lnTo>
                  <a:pt x="176783" y="198342"/>
                </a:lnTo>
                <a:lnTo>
                  <a:pt x="198119" y="21819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78893" y="3391661"/>
            <a:ext cx="111760" cy="0"/>
          </a:xfrm>
          <a:custGeom>
            <a:avLst/>
            <a:gdLst/>
            <a:ahLst/>
            <a:cxnLst/>
            <a:rect l="l" t="t" r="r" b="b"/>
            <a:pathLst>
              <a:path w="111760">
                <a:moveTo>
                  <a:pt x="0" y="0"/>
                </a:moveTo>
                <a:lnTo>
                  <a:pt x="111251" y="0"/>
                </a:lnTo>
              </a:path>
            </a:pathLst>
          </a:custGeom>
          <a:ln w="25908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766193" y="3330955"/>
            <a:ext cx="91440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8295" algn="l"/>
              </a:tabLst>
            </a:pPr>
            <a:r>
              <a:rPr sz="1600" b="1" u="heavy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u="heavy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latin typeface="Arial" panose="020B0604020202020204"/>
                <a:cs typeface="Arial" panose="020B0604020202020204"/>
              </a:rPr>
              <a:t>	</a:t>
            </a:r>
            <a:r>
              <a:rPr sz="1600" b="1" spc="-125" dirty="0">
                <a:latin typeface="Arial" panose="020B0604020202020204"/>
                <a:cs typeface="Arial" panose="020B0604020202020204"/>
              </a:rPr>
              <a:t>T</a:t>
            </a:r>
            <a:r>
              <a:rPr sz="1600" b="1" dirty="0">
                <a:latin typeface="Arial" panose="020B0604020202020204"/>
                <a:cs typeface="Arial" panose="020B0604020202020204"/>
              </a:rPr>
              <a:t>each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81927" y="3330955"/>
            <a:ext cx="106807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85115" algn="l"/>
              </a:tabLst>
            </a:pPr>
            <a:r>
              <a:rPr sz="1600" b="1" u="heavy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u="heavy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latin typeface="Arial" panose="020B0604020202020204"/>
                <a:cs typeface="Arial" panose="020B0604020202020204"/>
              </a:rPr>
              <a:t>	Course)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93925" y="3101847"/>
            <a:ext cx="33997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i="1" spc="-11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</a:t>
            </a:r>
            <a:r>
              <a:rPr sz="3800" i="1" spc="-6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b="1" spc="5" dirty="0">
                <a:latin typeface="Arial" panose="020B0604020202020204"/>
                <a:cs typeface="Arial" panose="020B0604020202020204"/>
              </a:rPr>
              <a:t>T#, Tname, D#, </a:t>
            </a:r>
            <a:r>
              <a:rPr sz="1050" b="1" spc="-10" dirty="0">
                <a:latin typeface="Arial" panose="020B0604020202020204"/>
                <a:cs typeface="Arial" panose="020B0604020202020204"/>
              </a:rPr>
              <a:t>Salary, </a:t>
            </a:r>
            <a:r>
              <a:rPr sz="1050" b="1" spc="5" dirty="0">
                <a:latin typeface="Arial" panose="020B0604020202020204"/>
                <a:cs typeface="Arial" panose="020B0604020202020204"/>
              </a:rPr>
              <a:t>C#, </a:t>
            </a:r>
            <a:r>
              <a:rPr sz="1050" b="1" spc="10" dirty="0">
                <a:latin typeface="Arial" panose="020B0604020202020204"/>
                <a:cs typeface="Arial" panose="020B0604020202020204"/>
              </a:rPr>
              <a:t>CName </a:t>
            </a:r>
            <a:r>
              <a:rPr sz="2400" b="1" spc="-22" baseline="14000" dirty="0">
                <a:latin typeface="Arial" panose="020B0604020202020204"/>
                <a:cs typeface="Arial" panose="020B0604020202020204"/>
              </a:rPr>
              <a:t>(Teacher</a:t>
            </a:r>
            <a:endParaRPr sz="2400" baseline="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93699" y="3355847"/>
            <a:ext cx="201295" cy="222250"/>
          </a:xfrm>
          <a:custGeom>
            <a:avLst/>
            <a:gdLst/>
            <a:ahLst/>
            <a:cxnLst/>
            <a:rect l="l" t="t" r="r" b="b"/>
            <a:pathLst>
              <a:path w="201295" h="222250">
                <a:moveTo>
                  <a:pt x="100268" y="93256"/>
                </a:moveTo>
                <a:lnTo>
                  <a:pt x="0" y="0"/>
                </a:lnTo>
                <a:lnTo>
                  <a:pt x="0" y="221742"/>
                </a:lnTo>
                <a:lnTo>
                  <a:pt x="3810" y="218171"/>
                </a:lnTo>
                <a:lnTo>
                  <a:pt x="3810" y="38100"/>
                </a:lnTo>
                <a:lnTo>
                  <a:pt x="25146" y="28956"/>
                </a:lnTo>
                <a:lnTo>
                  <a:pt x="25146" y="57924"/>
                </a:lnTo>
                <a:lnTo>
                  <a:pt x="81721" y="110489"/>
                </a:lnTo>
                <a:lnTo>
                  <a:pt x="100268" y="93256"/>
                </a:lnTo>
                <a:close/>
              </a:path>
              <a:path w="201295" h="222250">
                <a:moveTo>
                  <a:pt x="25146" y="57924"/>
                </a:moveTo>
                <a:lnTo>
                  <a:pt x="25146" y="28956"/>
                </a:lnTo>
                <a:lnTo>
                  <a:pt x="3810" y="38100"/>
                </a:lnTo>
                <a:lnTo>
                  <a:pt x="25146" y="57924"/>
                </a:lnTo>
                <a:close/>
              </a:path>
              <a:path w="201295" h="222250">
                <a:moveTo>
                  <a:pt x="25146" y="163056"/>
                </a:moveTo>
                <a:lnTo>
                  <a:pt x="25146" y="57924"/>
                </a:lnTo>
                <a:lnTo>
                  <a:pt x="3810" y="38100"/>
                </a:lnTo>
                <a:lnTo>
                  <a:pt x="3810" y="182880"/>
                </a:lnTo>
                <a:lnTo>
                  <a:pt x="25146" y="163056"/>
                </a:lnTo>
                <a:close/>
              </a:path>
              <a:path w="201295" h="222250">
                <a:moveTo>
                  <a:pt x="100301" y="127753"/>
                </a:moveTo>
                <a:lnTo>
                  <a:pt x="81721" y="110489"/>
                </a:lnTo>
                <a:lnTo>
                  <a:pt x="3810" y="182880"/>
                </a:lnTo>
                <a:lnTo>
                  <a:pt x="25146" y="192024"/>
                </a:lnTo>
                <a:lnTo>
                  <a:pt x="25146" y="198178"/>
                </a:lnTo>
                <a:lnTo>
                  <a:pt x="100301" y="127753"/>
                </a:lnTo>
                <a:close/>
              </a:path>
              <a:path w="201295" h="222250">
                <a:moveTo>
                  <a:pt x="25146" y="198178"/>
                </a:moveTo>
                <a:lnTo>
                  <a:pt x="25146" y="192024"/>
                </a:lnTo>
                <a:lnTo>
                  <a:pt x="3810" y="182880"/>
                </a:lnTo>
                <a:lnTo>
                  <a:pt x="3810" y="218171"/>
                </a:lnTo>
                <a:lnTo>
                  <a:pt x="25146" y="198178"/>
                </a:lnTo>
                <a:close/>
              </a:path>
              <a:path w="201295" h="222250">
                <a:moveTo>
                  <a:pt x="100584" y="93550"/>
                </a:moveTo>
                <a:lnTo>
                  <a:pt x="100268" y="93256"/>
                </a:lnTo>
                <a:lnTo>
                  <a:pt x="81721" y="110489"/>
                </a:lnTo>
                <a:lnTo>
                  <a:pt x="92202" y="120227"/>
                </a:lnTo>
                <a:lnTo>
                  <a:pt x="92202" y="101346"/>
                </a:lnTo>
                <a:lnTo>
                  <a:pt x="100584" y="93550"/>
                </a:lnTo>
                <a:close/>
              </a:path>
              <a:path w="201295" h="222250">
                <a:moveTo>
                  <a:pt x="108966" y="101346"/>
                </a:moveTo>
                <a:lnTo>
                  <a:pt x="100584" y="93550"/>
                </a:lnTo>
                <a:lnTo>
                  <a:pt x="92202" y="101346"/>
                </a:lnTo>
                <a:lnTo>
                  <a:pt x="108966" y="101346"/>
                </a:lnTo>
                <a:close/>
              </a:path>
              <a:path w="201295" h="222250">
                <a:moveTo>
                  <a:pt x="108966" y="119634"/>
                </a:moveTo>
                <a:lnTo>
                  <a:pt x="108966" y="101346"/>
                </a:lnTo>
                <a:lnTo>
                  <a:pt x="92202" y="101346"/>
                </a:lnTo>
                <a:lnTo>
                  <a:pt x="92202" y="119634"/>
                </a:lnTo>
                <a:lnTo>
                  <a:pt x="108966" y="119634"/>
                </a:lnTo>
                <a:close/>
              </a:path>
              <a:path w="201295" h="222250">
                <a:moveTo>
                  <a:pt x="108966" y="119634"/>
                </a:moveTo>
                <a:lnTo>
                  <a:pt x="92202" y="119634"/>
                </a:lnTo>
                <a:lnTo>
                  <a:pt x="100584" y="127488"/>
                </a:lnTo>
                <a:lnTo>
                  <a:pt x="108966" y="119634"/>
                </a:lnTo>
                <a:close/>
              </a:path>
              <a:path w="201295" h="222250">
                <a:moveTo>
                  <a:pt x="100584" y="127488"/>
                </a:moveTo>
                <a:lnTo>
                  <a:pt x="92202" y="119634"/>
                </a:lnTo>
                <a:lnTo>
                  <a:pt x="92202" y="120227"/>
                </a:lnTo>
                <a:lnTo>
                  <a:pt x="100301" y="127753"/>
                </a:lnTo>
                <a:lnTo>
                  <a:pt x="100584" y="127488"/>
                </a:lnTo>
                <a:close/>
              </a:path>
              <a:path w="201295" h="222250">
                <a:moveTo>
                  <a:pt x="100899" y="93256"/>
                </a:moveTo>
                <a:lnTo>
                  <a:pt x="100584" y="92964"/>
                </a:lnTo>
                <a:lnTo>
                  <a:pt x="100268" y="93256"/>
                </a:lnTo>
                <a:lnTo>
                  <a:pt x="100584" y="93550"/>
                </a:lnTo>
                <a:lnTo>
                  <a:pt x="100899" y="93256"/>
                </a:lnTo>
                <a:close/>
              </a:path>
              <a:path w="201295" h="222250">
                <a:moveTo>
                  <a:pt x="100866" y="127753"/>
                </a:moveTo>
                <a:lnTo>
                  <a:pt x="100584" y="127488"/>
                </a:lnTo>
                <a:lnTo>
                  <a:pt x="100301" y="127753"/>
                </a:lnTo>
                <a:lnTo>
                  <a:pt x="100584" y="128016"/>
                </a:lnTo>
                <a:lnTo>
                  <a:pt x="100866" y="127753"/>
                </a:lnTo>
                <a:close/>
              </a:path>
              <a:path w="201295" h="222250">
                <a:moveTo>
                  <a:pt x="119446" y="110489"/>
                </a:moveTo>
                <a:lnTo>
                  <a:pt x="100899" y="93256"/>
                </a:lnTo>
                <a:lnTo>
                  <a:pt x="100584" y="93550"/>
                </a:lnTo>
                <a:lnTo>
                  <a:pt x="108966" y="101346"/>
                </a:lnTo>
                <a:lnTo>
                  <a:pt x="108966" y="120227"/>
                </a:lnTo>
                <a:lnTo>
                  <a:pt x="119446" y="110489"/>
                </a:lnTo>
                <a:close/>
              </a:path>
              <a:path w="201295" h="222250">
                <a:moveTo>
                  <a:pt x="108966" y="120227"/>
                </a:moveTo>
                <a:lnTo>
                  <a:pt x="108966" y="119634"/>
                </a:lnTo>
                <a:lnTo>
                  <a:pt x="100584" y="127488"/>
                </a:lnTo>
                <a:lnTo>
                  <a:pt x="100866" y="127753"/>
                </a:lnTo>
                <a:lnTo>
                  <a:pt x="108966" y="120227"/>
                </a:lnTo>
                <a:close/>
              </a:path>
              <a:path w="201295" h="222250">
                <a:moveTo>
                  <a:pt x="197358" y="182880"/>
                </a:moveTo>
                <a:lnTo>
                  <a:pt x="119446" y="110489"/>
                </a:lnTo>
                <a:lnTo>
                  <a:pt x="100866" y="127753"/>
                </a:lnTo>
                <a:lnTo>
                  <a:pt x="176022" y="198178"/>
                </a:lnTo>
                <a:lnTo>
                  <a:pt x="176022" y="192024"/>
                </a:lnTo>
                <a:lnTo>
                  <a:pt x="197358" y="182880"/>
                </a:lnTo>
                <a:close/>
              </a:path>
              <a:path w="201295" h="222250">
                <a:moveTo>
                  <a:pt x="201168" y="221742"/>
                </a:moveTo>
                <a:lnTo>
                  <a:pt x="201168" y="0"/>
                </a:lnTo>
                <a:lnTo>
                  <a:pt x="100899" y="93256"/>
                </a:lnTo>
                <a:lnTo>
                  <a:pt x="119446" y="110489"/>
                </a:lnTo>
                <a:lnTo>
                  <a:pt x="176022" y="57924"/>
                </a:lnTo>
                <a:lnTo>
                  <a:pt x="176022" y="28956"/>
                </a:lnTo>
                <a:lnTo>
                  <a:pt x="197358" y="38100"/>
                </a:lnTo>
                <a:lnTo>
                  <a:pt x="197358" y="218171"/>
                </a:lnTo>
                <a:lnTo>
                  <a:pt x="201168" y="221742"/>
                </a:lnTo>
                <a:close/>
              </a:path>
              <a:path w="201295" h="222250">
                <a:moveTo>
                  <a:pt x="197358" y="38100"/>
                </a:moveTo>
                <a:lnTo>
                  <a:pt x="176022" y="28956"/>
                </a:lnTo>
                <a:lnTo>
                  <a:pt x="176022" y="57924"/>
                </a:lnTo>
                <a:lnTo>
                  <a:pt x="197358" y="38100"/>
                </a:lnTo>
                <a:close/>
              </a:path>
              <a:path w="201295" h="222250">
                <a:moveTo>
                  <a:pt x="197358" y="182880"/>
                </a:moveTo>
                <a:lnTo>
                  <a:pt x="197358" y="38100"/>
                </a:lnTo>
                <a:lnTo>
                  <a:pt x="176022" y="57924"/>
                </a:lnTo>
                <a:lnTo>
                  <a:pt x="176022" y="163056"/>
                </a:lnTo>
                <a:lnTo>
                  <a:pt x="197358" y="182880"/>
                </a:lnTo>
                <a:close/>
              </a:path>
              <a:path w="201295" h="222250">
                <a:moveTo>
                  <a:pt x="197358" y="218171"/>
                </a:moveTo>
                <a:lnTo>
                  <a:pt x="197358" y="182880"/>
                </a:lnTo>
                <a:lnTo>
                  <a:pt x="176022" y="192024"/>
                </a:lnTo>
                <a:lnTo>
                  <a:pt x="176022" y="198178"/>
                </a:lnTo>
                <a:lnTo>
                  <a:pt x="197358" y="21817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94627" y="3393185"/>
            <a:ext cx="111760" cy="0"/>
          </a:xfrm>
          <a:custGeom>
            <a:avLst/>
            <a:gdLst/>
            <a:ahLst/>
            <a:cxnLst/>
            <a:rect l="l" t="t" r="r" b="b"/>
            <a:pathLst>
              <a:path w="111759">
                <a:moveTo>
                  <a:pt x="0" y="0"/>
                </a:moveTo>
                <a:lnTo>
                  <a:pt x="111251" y="0"/>
                </a:lnTo>
              </a:path>
            </a:pathLst>
          </a:custGeom>
          <a:ln w="25908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38060" y="4689347"/>
            <a:ext cx="360680" cy="363220"/>
          </a:xfrm>
          <a:custGeom>
            <a:avLst/>
            <a:gdLst/>
            <a:ahLst/>
            <a:cxnLst/>
            <a:rect l="l" t="t" r="r" b="b"/>
            <a:pathLst>
              <a:path w="360679" h="363220">
                <a:moveTo>
                  <a:pt x="180212" y="163499"/>
                </a:moveTo>
                <a:lnTo>
                  <a:pt x="0" y="0"/>
                </a:lnTo>
                <a:lnTo>
                  <a:pt x="0" y="362712"/>
                </a:lnTo>
                <a:lnTo>
                  <a:pt x="3809" y="359239"/>
                </a:lnTo>
                <a:lnTo>
                  <a:pt x="3809" y="38100"/>
                </a:lnTo>
                <a:lnTo>
                  <a:pt x="25145" y="28956"/>
                </a:lnTo>
                <a:lnTo>
                  <a:pt x="25145" y="57496"/>
                </a:lnTo>
                <a:lnTo>
                  <a:pt x="160972" y="180975"/>
                </a:lnTo>
                <a:lnTo>
                  <a:pt x="180212" y="163499"/>
                </a:lnTo>
                <a:close/>
              </a:path>
              <a:path w="360679" h="363220">
                <a:moveTo>
                  <a:pt x="25145" y="57496"/>
                </a:moveTo>
                <a:lnTo>
                  <a:pt x="25145" y="28956"/>
                </a:lnTo>
                <a:lnTo>
                  <a:pt x="3809" y="38100"/>
                </a:lnTo>
                <a:lnTo>
                  <a:pt x="25145" y="57496"/>
                </a:lnTo>
                <a:close/>
              </a:path>
              <a:path w="360679" h="363220">
                <a:moveTo>
                  <a:pt x="25145" y="304453"/>
                </a:moveTo>
                <a:lnTo>
                  <a:pt x="25145" y="57496"/>
                </a:lnTo>
                <a:lnTo>
                  <a:pt x="3809" y="38100"/>
                </a:lnTo>
                <a:lnTo>
                  <a:pt x="3809" y="323850"/>
                </a:lnTo>
                <a:lnTo>
                  <a:pt x="25145" y="304453"/>
                </a:lnTo>
                <a:close/>
              </a:path>
              <a:path w="360679" h="363220">
                <a:moveTo>
                  <a:pt x="180212" y="198485"/>
                </a:moveTo>
                <a:lnTo>
                  <a:pt x="160972" y="180975"/>
                </a:lnTo>
                <a:lnTo>
                  <a:pt x="3809" y="323850"/>
                </a:lnTo>
                <a:lnTo>
                  <a:pt x="25145" y="333756"/>
                </a:lnTo>
                <a:lnTo>
                  <a:pt x="25145" y="339796"/>
                </a:lnTo>
                <a:lnTo>
                  <a:pt x="180212" y="198485"/>
                </a:lnTo>
                <a:close/>
              </a:path>
              <a:path w="360679" h="363220">
                <a:moveTo>
                  <a:pt x="25145" y="339796"/>
                </a:moveTo>
                <a:lnTo>
                  <a:pt x="25145" y="333756"/>
                </a:lnTo>
                <a:lnTo>
                  <a:pt x="3809" y="323850"/>
                </a:lnTo>
                <a:lnTo>
                  <a:pt x="3809" y="359239"/>
                </a:lnTo>
                <a:lnTo>
                  <a:pt x="25145" y="339796"/>
                </a:lnTo>
                <a:close/>
              </a:path>
              <a:path w="360679" h="363220">
                <a:moveTo>
                  <a:pt x="198691" y="180975"/>
                </a:moveTo>
                <a:lnTo>
                  <a:pt x="188213" y="171450"/>
                </a:lnTo>
                <a:lnTo>
                  <a:pt x="171450" y="171449"/>
                </a:lnTo>
                <a:lnTo>
                  <a:pt x="160972" y="180975"/>
                </a:lnTo>
                <a:lnTo>
                  <a:pt x="171449" y="190499"/>
                </a:lnTo>
                <a:lnTo>
                  <a:pt x="188213" y="190500"/>
                </a:lnTo>
                <a:lnTo>
                  <a:pt x="198691" y="180975"/>
                </a:lnTo>
                <a:close/>
              </a:path>
              <a:path w="360679" h="363220">
                <a:moveTo>
                  <a:pt x="188213" y="171450"/>
                </a:moveTo>
                <a:lnTo>
                  <a:pt x="179831" y="163845"/>
                </a:lnTo>
                <a:lnTo>
                  <a:pt x="171449" y="171450"/>
                </a:lnTo>
                <a:lnTo>
                  <a:pt x="188213" y="171450"/>
                </a:lnTo>
                <a:close/>
              </a:path>
              <a:path w="360679" h="363220">
                <a:moveTo>
                  <a:pt x="188213" y="190500"/>
                </a:moveTo>
                <a:lnTo>
                  <a:pt x="171449" y="190500"/>
                </a:lnTo>
                <a:lnTo>
                  <a:pt x="179840" y="198112"/>
                </a:lnTo>
                <a:lnTo>
                  <a:pt x="188213" y="190500"/>
                </a:lnTo>
                <a:close/>
              </a:path>
              <a:path w="360679" h="363220">
                <a:moveTo>
                  <a:pt x="188975" y="190500"/>
                </a:moveTo>
                <a:lnTo>
                  <a:pt x="188213" y="190500"/>
                </a:lnTo>
                <a:lnTo>
                  <a:pt x="179831" y="198120"/>
                </a:lnTo>
                <a:lnTo>
                  <a:pt x="171449" y="190499"/>
                </a:lnTo>
                <a:lnTo>
                  <a:pt x="180212" y="198485"/>
                </a:lnTo>
                <a:lnTo>
                  <a:pt x="188975" y="190500"/>
                </a:lnTo>
                <a:close/>
              </a:path>
              <a:path w="360679" h="363220">
                <a:moveTo>
                  <a:pt x="188975" y="171450"/>
                </a:moveTo>
                <a:lnTo>
                  <a:pt x="180212" y="163499"/>
                </a:lnTo>
                <a:lnTo>
                  <a:pt x="179840" y="163837"/>
                </a:lnTo>
                <a:lnTo>
                  <a:pt x="188213" y="171450"/>
                </a:lnTo>
                <a:lnTo>
                  <a:pt x="188975" y="171450"/>
                </a:lnTo>
                <a:close/>
              </a:path>
              <a:path w="360679" h="363220">
                <a:moveTo>
                  <a:pt x="360425" y="362712"/>
                </a:moveTo>
                <a:lnTo>
                  <a:pt x="360425" y="0"/>
                </a:lnTo>
                <a:lnTo>
                  <a:pt x="180212" y="163499"/>
                </a:lnTo>
                <a:lnTo>
                  <a:pt x="188975" y="171450"/>
                </a:lnTo>
                <a:lnTo>
                  <a:pt x="188975" y="172142"/>
                </a:lnTo>
                <a:lnTo>
                  <a:pt x="198691" y="180975"/>
                </a:lnTo>
                <a:lnTo>
                  <a:pt x="334517" y="57496"/>
                </a:lnTo>
                <a:lnTo>
                  <a:pt x="334517" y="28956"/>
                </a:lnTo>
                <a:lnTo>
                  <a:pt x="355853" y="38100"/>
                </a:lnTo>
                <a:lnTo>
                  <a:pt x="355853" y="358545"/>
                </a:lnTo>
                <a:lnTo>
                  <a:pt x="360425" y="362712"/>
                </a:lnTo>
                <a:close/>
              </a:path>
              <a:path w="360679" h="363220">
                <a:moveTo>
                  <a:pt x="188975" y="206471"/>
                </a:moveTo>
                <a:lnTo>
                  <a:pt x="188975" y="190500"/>
                </a:lnTo>
                <a:lnTo>
                  <a:pt x="180212" y="198485"/>
                </a:lnTo>
                <a:lnTo>
                  <a:pt x="188975" y="206471"/>
                </a:lnTo>
                <a:close/>
              </a:path>
              <a:path w="360679" h="363220">
                <a:moveTo>
                  <a:pt x="188975" y="172142"/>
                </a:moveTo>
                <a:lnTo>
                  <a:pt x="188975" y="171450"/>
                </a:lnTo>
                <a:lnTo>
                  <a:pt x="188213" y="171450"/>
                </a:lnTo>
                <a:lnTo>
                  <a:pt x="188975" y="172142"/>
                </a:lnTo>
                <a:close/>
              </a:path>
              <a:path w="360679" h="363220">
                <a:moveTo>
                  <a:pt x="355853" y="323850"/>
                </a:moveTo>
                <a:lnTo>
                  <a:pt x="198691" y="180975"/>
                </a:lnTo>
                <a:lnTo>
                  <a:pt x="188213" y="190500"/>
                </a:lnTo>
                <a:lnTo>
                  <a:pt x="188975" y="190500"/>
                </a:lnTo>
                <a:lnTo>
                  <a:pt x="188975" y="206471"/>
                </a:lnTo>
                <a:lnTo>
                  <a:pt x="334517" y="339102"/>
                </a:lnTo>
                <a:lnTo>
                  <a:pt x="334517" y="333756"/>
                </a:lnTo>
                <a:lnTo>
                  <a:pt x="355853" y="323850"/>
                </a:lnTo>
                <a:close/>
              </a:path>
              <a:path w="360679" h="363220">
                <a:moveTo>
                  <a:pt x="355853" y="38100"/>
                </a:moveTo>
                <a:lnTo>
                  <a:pt x="334517" y="28956"/>
                </a:lnTo>
                <a:lnTo>
                  <a:pt x="334517" y="57496"/>
                </a:lnTo>
                <a:lnTo>
                  <a:pt x="355853" y="38100"/>
                </a:lnTo>
                <a:close/>
              </a:path>
              <a:path w="360679" h="363220">
                <a:moveTo>
                  <a:pt x="355853" y="323850"/>
                </a:moveTo>
                <a:lnTo>
                  <a:pt x="355853" y="38100"/>
                </a:lnTo>
                <a:lnTo>
                  <a:pt x="334517" y="57496"/>
                </a:lnTo>
                <a:lnTo>
                  <a:pt x="334517" y="304453"/>
                </a:lnTo>
                <a:lnTo>
                  <a:pt x="355853" y="323850"/>
                </a:lnTo>
                <a:close/>
              </a:path>
              <a:path w="360679" h="363220">
                <a:moveTo>
                  <a:pt x="355853" y="358545"/>
                </a:moveTo>
                <a:lnTo>
                  <a:pt x="355853" y="323850"/>
                </a:lnTo>
                <a:lnTo>
                  <a:pt x="334517" y="333756"/>
                </a:lnTo>
                <a:lnTo>
                  <a:pt x="334517" y="339102"/>
                </a:lnTo>
                <a:lnTo>
                  <a:pt x="355853" y="358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39191" y="473430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90">
                <a:moveTo>
                  <a:pt x="0" y="0"/>
                </a:moveTo>
                <a:lnTo>
                  <a:pt x="21183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39191" y="5022722"/>
            <a:ext cx="212090" cy="0"/>
          </a:xfrm>
          <a:custGeom>
            <a:avLst/>
            <a:gdLst/>
            <a:ahLst/>
            <a:cxnLst/>
            <a:rect l="l" t="t" r="r" b="b"/>
            <a:pathLst>
              <a:path w="212090">
                <a:moveTo>
                  <a:pt x="0" y="0"/>
                </a:moveTo>
                <a:lnTo>
                  <a:pt x="211835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07919" y="5897117"/>
            <a:ext cx="48260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3600" dirty="0">
                <a:latin typeface="宋体" panose="02010600030101010101" pitchFamily="2" charset="-122"/>
                <a:cs typeface="宋体" panose="02010600030101010101" pitchFamily="2" charset="-122"/>
              </a:rPr>
              <a:t>＝</a:t>
            </a:r>
            <a:endParaRPr sz="3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8947" y="4288535"/>
            <a:ext cx="1978914" cy="12024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53591" y="4288535"/>
            <a:ext cx="1301496" cy="1019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66039" y="4802885"/>
            <a:ext cx="315595" cy="339090"/>
          </a:xfrm>
          <a:custGeom>
            <a:avLst/>
            <a:gdLst/>
            <a:ahLst/>
            <a:cxnLst/>
            <a:rect l="l" t="t" r="r" b="b"/>
            <a:pathLst>
              <a:path w="315595" h="339089">
                <a:moveTo>
                  <a:pt x="158094" y="151597"/>
                </a:moveTo>
                <a:lnTo>
                  <a:pt x="0" y="0"/>
                </a:lnTo>
                <a:lnTo>
                  <a:pt x="0" y="339090"/>
                </a:lnTo>
                <a:lnTo>
                  <a:pt x="4572" y="334685"/>
                </a:lnTo>
                <a:lnTo>
                  <a:pt x="4572" y="38862"/>
                </a:lnTo>
                <a:lnTo>
                  <a:pt x="25908" y="29718"/>
                </a:lnTo>
                <a:lnTo>
                  <a:pt x="25908" y="59454"/>
                </a:lnTo>
                <a:lnTo>
                  <a:pt x="139575" y="169164"/>
                </a:lnTo>
                <a:lnTo>
                  <a:pt x="157734" y="151638"/>
                </a:lnTo>
                <a:lnTo>
                  <a:pt x="157893" y="151791"/>
                </a:lnTo>
                <a:lnTo>
                  <a:pt x="158094" y="151597"/>
                </a:lnTo>
                <a:close/>
              </a:path>
              <a:path w="315595" h="339089">
                <a:moveTo>
                  <a:pt x="25908" y="59454"/>
                </a:moveTo>
                <a:lnTo>
                  <a:pt x="25908" y="29718"/>
                </a:lnTo>
                <a:lnTo>
                  <a:pt x="4572" y="38862"/>
                </a:lnTo>
                <a:lnTo>
                  <a:pt x="25908" y="59454"/>
                </a:lnTo>
                <a:close/>
              </a:path>
              <a:path w="315595" h="339089">
                <a:moveTo>
                  <a:pt x="25908" y="278873"/>
                </a:moveTo>
                <a:lnTo>
                  <a:pt x="25908" y="59454"/>
                </a:lnTo>
                <a:lnTo>
                  <a:pt x="4572" y="38862"/>
                </a:lnTo>
                <a:lnTo>
                  <a:pt x="4572" y="299466"/>
                </a:lnTo>
                <a:lnTo>
                  <a:pt x="25908" y="278873"/>
                </a:lnTo>
                <a:close/>
              </a:path>
              <a:path w="315595" h="339089">
                <a:moveTo>
                  <a:pt x="158094" y="186770"/>
                </a:moveTo>
                <a:lnTo>
                  <a:pt x="157873" y="186555"/>
                </a:lnTo>
                <a:lnTo>
                  <a:pt x="157734" y="186690"/>
                </a:lnTo>
                <a:lnTo>
                  <a:pt x="139575" y="169163"/>
                </a:lnTo>
                <a:lnTo>
                  <a:pt x="4572" y="299466"/>
                </a:lnTo>
                <a:lnTo>
                  <a:pt x="25908" y="308610"/>
                </a:lnTo>
                <a:lnTo>
                  <a:pt x="25908" y="314128"/>
                </a:lnTo>
                <a:lnTo>
                  <a:pt x="158094" y="186770"/>
                </a:lnTo>
                <a:close/>
              </a:path>
              <a:path w="315595" h="339089">
                <a:moveTo>
                  <a:pt x="25908" y="314128"/>
                </a:moveTo>
                <a:lnTo>
                  <a:pt x="25908" y="308610"/>
                </a:lnTo>
                <a:lnTo>
                  <a:pt x="4572" y="299466"/>
                </a:lnTo>
                <a:lnTo>
                  <a:pt x="4572" y="334685"/>
                </a:lnTo>
                <a:lnTo>
                  <a:pt x="25908" y="314128"/>
                </a:lnTo>
                <a:close/>
              </a:path>
              <a:path w="315595" h="339089">
                <a:moveTo>
                  <a:pt x="157893" y="151791"/>
                </a:moveTo>
                <a:lnTo>
                  <a:pt x="157734" y="151638"/>
                </a:lnTo>
                <a:lnTo>
                  <a:pt x="139575" y="169163"/>
                </a:lnTo>
                <a:lnTo>
                  <a:pt x="149352" y="178599"/>
                </a:lnTo>
                <a:lnTo>
                  <a:pt x="149352" y="160020"/>
                </a:lnTo>
                <a:lnTo>
                  <a:pt x="157893" y="151791"/>
                </a:lnTo>
                <a:close/>
              </a:path>
              <a:path w="315595" h="339089">
                <a:moveTo>
                  <a:pt x="166461" y="160020"/>
                </a:moveTo>
                <a:lnTo>
                  <a:pt x="157893" y="151791"/>
                </a:lnTo>
                <a:lnTo>
                  <a:pt x="149352" y="160020"/>
                </a:lnTo>
                <a:lnTo>
                  <a:pt x="166461" y="160020"/>
                </a:lnTo>
                <a:close/>
              </a:path>
              <a:path w="315595" h="339089">
                <a:moveTo>
                  <a:pt x="175982" y="169164"/>
                </a:moveTo>
                <a:lnTo>
                  <a:pt x="166461" y="160020"/>
                </a:lnTo>
                <a:lnTo>
                  <a:pt x="149352" y="160020"/>
                </a:lnTo>
                <a:lnTo>
                  <a:pt x="149352" y="178308"/>
                </a:lnTo>
                <a:lnTo>
                  <a:pt x="166461" y="178308"/>
                </a:lnTo>
                <a:lnTo>
                  <a:pt x="175982" y="169164"/>
                </a:lnTo>
                <a:close/>
              </a:path>
              <a:path w="315595" h="339089">
                <a:moveTo>
                  <a:pt x="166461" y="178308"/>
                </a:moveTo>
                <a:lnTo>
                  <a:pt x="149352" y="178308"/>
                </a:lnTo>
                <a:lnTo>
                  <a:pt x="157873" y="186555"/>
                </a:lnTo>
                <a:lnTo>
                  <a:pt x="166461" y="178308"/>
                </a:lnTo>
                <a:close/>
              </a:path>
              <a:path w="315595" h="339089">
                <a:moveTo>
                  <a:pt x="157873" y="186555"/>
                </a:moveTo>
                <a:lnTo>
                  <a:pt x="149352" y="178308"/>
                </a:lnTo>
                <a:lnTo>
                  <a:pt x="149352" y="178599"/>
                </a:lnTo>
                <a:lnTo>
                  <a:pt x="157734" y="186690"/>
                </a:lnTo>
                <a:lnTo>
                  <a:pt x="157873" y="186555"/>
                </a:lnTo>
                <a:close/>
              </a:path>
              <a:path w="315595" h="339089">
                <a:moveTo>
                  <a:pt x="166878" y="178308"/>
                </a:moveTo>
                <a:lnTo>
                  <a:pt x="166461" y="178308"/>
                </a:lnTo>
                <a:lnTo>
                  <a:pt x="157873" y="186555"/>
                </a:lnTo>
                <a:lnTo>
                  <a:pt x="158094" y="186770"/>
                </a:lnTo>
                <a:lnTo>
                  <a:pt x="166878" y="178308"/>
                </a:lnTo>
                <a:close/>
              </a:path>
              <a:path w="315595" h="339089">
                <a:moveTo>
                  <a:pt x="166878" y="160020"/>
                </a:moveTo>
                <a:lnTo>
                  <a:pt x="158094" y="151597"/>
                </a:lnTo>
                <a:lnTo>
                  <a:pt x="157893" y="151791"/>
                </a:lnTo>
                <a:lnTo>
                  <a:pt x="166461" y="160020"/>
                </a:lnTo>
                <a:lnTo>
                  <a:pt x="166878" y="160020"/>
                </a:lnTo>
                <a:close/>
              </a:path>
              <a:path w="315595" h="339089">
                <a:moveTo>
                  <a:pt x="315468" y="339090"/>
                </a:moveTo>
                <a:lnTo>
                  <a:pt x="315468" y="0"/>
                </a:lnTo>
                <a:lnTo>
                  <a:pt x="158094" y="151597"/>
                </a:lnTo>
                <a:lnTo>
                  <a:pt x="166878" y="160020"/>
                </a:lnTo>
                <a:lnTo>
                  <a:pt x="166878" y="160419"/>
                </a:lnTo>
                <a:lnTo>
                  <a:pt x="175982" y="169163"/>
                </a:lnTo>
                <a:lnTo>
                  <a:pt x="289560" y="60084"/>
                </a:lnTo>
                <a:lnTo>
                  <a:pt x="289560" y="29718"/>
                </a:lnTo>
                <a:lnTo>
                  <a:pt x="311658" y="38862"/>
                </a:lnTo>
                <a:lnTo>
                  <a:pt x="311658" y="335402"/>
                </a:lnTo>
                <a:lnTo>
                  <a:pt x="315468" y="339090"/>
                </a:lnTo>
                <a:close/>
              </a:path>
              <a:path w="315595" h="339089">
                <a:moveTo>
                  <a:pt x="166878" y="195271"/>
                </a:moveTo>
                <a:lnTo>
                  <a:pt x="166878" y="178308"/>
                </a:lnTo>
                <a:lnTo>
                  <a:pt x="158094" y="186770"/>
                </a:lnTo>
                <a:lnTo>
                  <a:pt x="166878" y="195271"/>
                </a:lnTo>
                <a:close/>
              </a:path>
              <a:path w="315595" h="339089">
                <a:moveTo>
                  <a:pt x="166878" y="160419"/>
                </a:moveTo>
                <a:lnTo>
                  <a:pt x="166878" y="160020"/>
                </a:lnTo>
                <a:lnTo>
                  <a:pt x="166461" y="160020"/>
                </a:lnTo>
                <a:lnTo>
                  <a:pt x="166878" y="160419"/>
                </a:lnTo>
                <a:close/>
              </a:path>
              <a:path w="315595" h="339089">
                <a:moveTo>
                  <a:pt x="311658" y="299466"/>
                </a:moveTo>
                <a:lnTo>
                  <a:pt x="175982" y="169164"/>
                </a:lnTo>
                <a:lnTo>
                  <a:pt x="166461" y="178308"/>
                </a:lnTo>
                <a:lnTo>
                  <a:pt x="166878" y="178308"/>
                </a:lnTo>
                <a:lnTo>
                  <a:pt x="166878" y="195271"/>
                </a:lnTo>
                <a:lnTo>
                  <a:pt x="289560" y="314013"/>
                </a:lnTo>
                <a:lnTo>
                  <a:pt x="289560" y="308610"/>
                </a:lnTo>
                <a:lnTo>
                  <a:pt x="311658" y="299466"/>
                </a:lnTo>
                <a:close/>
              </a:path>
              <a:path w="315595" h="339089">
                <a:moveTo>
                  <a:pt x="311658" y="38862"/>
                </a:moveTo>
                <a:lnTo>
                  <a:pt x="289560" y="29718"/>
                </a:lnTo>
                <a:lnTo>
                  <a:pt x="289560" y="60084"/>
                </a:lnTo>
                <a:lnTo>
                  <a:pt x="311658" y="38862"/>
                </a:lnTo>
                <a:close/>
              </a:path>
              <a:path w="315595" h="339089">
                <a:moveTo>
                  <a:pt x="311658" y="299466"/>
                </a:moveTo>
                <a:lnTo>
                  <a:pt x="311658" y="38862"/>
                </a:lnTo>
                <a:lnTo>
                  <a:pt x="289560" y="60084"/>
                </a:lnTo>
                <a:lnTo>
                  <a:pt x="289560" y="278243"/>
                </a:lnTo>
                <a:lnTo>
                  <a:pt x="311658" y="299466"/>
                </a:lnTo>
                <a:close/>
              </a:path>
              <a:path w="315595" h="339089">
                <a:moveTo>
                  <a:pt x="311658" y="335402"/>
                </a:moveTo>
                <a:lnTo>
                  <a:pt x="311658" y="299466"/>
                </a:lnTo>
                <a:lnTo>
                  <a:pt x="289560" y="308610"/>
                </a:lnTo>
                <a:lnTo>
                  <a:pt x="289560" y="314013"/>
                </a:lnTo>
                <a:lnTo>
                  <a:pt x="311658" y="335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68553" y="4832222"/>
            <a:ext cx="193040" cy="0"/>
          </a:xfrm>
          <a:custGeom>
            <a:avLst/>
            <a:gdLst/>
            <a:ahLst/>
            <a:cxnLst/>
            <a:rect l="l" t="t" r="r" b="b"/>
            <a:pathLst>
              <a:path w="193040">
                <a:moveTo>
                  <a:pt x="0" y="0"/>
                </a:moveTo>
                <a:lnTo>
                  <a:pt x="192785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8553" y="5111877"/>
            <a:ext cx="193040" cy="0"/>
          </a:xfrm>
          <a:custGeom>
            <a:avLst/>
            <a:gdLst/>
            <a:ahLst/>
            <a:cxnLst/>
            <a:rect l="l" t="t" r="r" b="b"/>
            <a:pathLst>
              <a:path w="193040">
                <a:moveTo>
                  <a:pt x="0" y="0"/>
                </a:moveTo>
                <a:lnTo>
                  <a:pt x="192785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22583" y="4288535"/>
            <a:ext cx="1301496" cy="1011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16921" y="5647944"/>
            <a:ext cx="3334511" cy="1060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09199" y="906271"/>
            <a:ext cx="6544945" cy="211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关系代数之纯关系操作：外连接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(Outer-Join)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72720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外连接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(Outer-Join)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操作的示例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272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查询所有课程的信息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45503" y="3486911"/>
            <a:ext cx="159385" cy="200660"/>
          </a:xfrm>
          <a:custGeom>
            <a:avLst/>
            <a:gdLst/>
            <a:ahLst/>
            <a:cxnLst/>
            <a:rect l="l" t="t" r="r" b="b"/>
            <a:pathLst>
              <a:path w="159384" h="200660">
                <a:moveTo>
                  <a:pt x="79753" y="81798"/>
                </a:moveTo>
                <a:lnTo>
                  <a:pt x="0" y="0"/>
                </a:lnTo>
                <a:lnTo>
                  <a:pt x="0" y="200406"/>
                </a:lnTo>
                <a:lnTo>
                  <a:pt x="3809" y="196498"/>
                </a:lnTo>
                <a:lnTo>
                  <a:pt x="3809" y="39624"/>
                </a:lnTo>
                <a:lnTo>
                  <a:pt x="25907" y="31242"/>
                </a:lnTo>
                <a:lnTo>
                  <a:pt x="25907" y="62384"/>
                </a:lnTo>
                <a:lnTo>
                  <a:pt x="62254" y="99822"/>
                </a:lnTo>
                <a:lnTo>
                  <a:pt x="79753" y="81798"/>
                </a:lnTo>
                <a:close/>
              </a:path>
              <a:path w="159384" h="200660">
                <a:moveTo>
                  <a:pt x="25907" y="62384"/>
                </a:moveTo>
                <a:lnTo>
                  <a:pt x="25907" y="31242"/>
                </a:lnTo>
                <a:lnTo>
                  <a:pt x="3809" y="39624"/>
                </a:lnTo>
                <a:lnTo>
                  <a:pt x="25907" y="62384"/>
                </a:lnTo>
                <a:close/>
              </a:path>
              <a:path w="159384" h="200660">
                <a:moveTo>
                  <a:pt x="25907" y="137259"/>
                </a:moveTo>
                <a:lnTo>
                  <a:pt x="25907" y="62384"/>
                </a:lnTo>
                <a:lnTo>
                  <a:pt x="3809" y="39624"/>
                </a:lnTo>
                <a:lnTo>
                  <a:pt x="3809" y="160020"/>
                </a:lnTo>
                <a:lnTo>
                  <a:pt x="25907" y="137259"/>
                </a:lnTo>
                <a:close/>
              </a:path>
              <a:path w="159384" h="200660">
                <a:moveTo>
                  <a:pt x="71132" y="108966"/>
                </a:moveTo>
                <a:lnTo>
                  <a:pt x="62254" y="99822"/>
                </a:lnTo>
                <a:lnTo>
                  <a:pt x="3809" y="160020"/>
                </a:lnTo>
                <a:lnTo>
                  <a:pt x="25907" y="169164"/>
                </a:lnTo>
                <a:lnTo>
                  <a:pt x="25907" y="173833"/>
                </a:lnTo>
                <a:lnTo>
                  <a:pt x="70865" y="127722"/>
                </a:lnTo>
                <a:lnTo>
                  <a:pt x="70865" y="108966"/>
                </a:lnTo>
                <a:lnTo>
                  <a:pt x="71132" y="108966"/>
                </a:lnTo>
                <a:close/>
              </a:path>
              <a:path w="159384" h="200660">
                <a:moveTo>
                  <a:pt x="25907" y="173833"/>
                </a:moveTo>
                <a:lnTo>
                  <a:pt x="25907" y="169164"/>
                </a:lnTo>
                <a:lnTo>
                  <a:pt x="3809" y="160020"/>
                </a:lnTo>
                <a:lnTo>
                  <a:pt x="3809" y="196498"/>
                </a:lnTo>
                <a:lnTo>
                  <a:pt x="25907" y="173833"/>
                </a:lnTo>
                <a:close/>
              </a:path>
              <a:path w="159384" h="200660">
                <a:moveTo>
                  <a:pt x="79970" y="82021"/>
                </a:moveTo>
                <a:lnTo>
                  <a:pt x="79753" y="81798"/>
                </a:lnTo>
                <a:lnTo>
                  <a:pt x="62254" y="99822"/>
                </a:lnTo>
                <a:lnTo>
                  <a:pt x="70865" y="108691"/>
                </a:lnTo>
                <a:lnTo>
                  <a:pt x="70865" y="91440"/>
                </a:lnTo>
                <a:lnTo>
                  <a:pt x="79970" y="82021"/>
                </a:lnTo>
                <a:close/>
              </a:path>
              <a:path w="159384" h="200660">
                <a:moveTo>
                  <a:pt x="89153" y="91440"/>
                </a:moveTo>
                <a:lnTo>
                  <a:pt x="79970" y="82021"/>
                </a:lnTo>
                <a:lnTo>
                  <a:pt x="70865" y="91440"/>
                </a:lnTo>
                <a:lnTo>
                  <a:pt x="89153" y="91440"/>
                </a:lnTo>
                <a:close/>
              </a:path>
              <a:path w="159384" h="200660">
                <a:moveTo>
                  <a:pt x="89153" y="108596"/>
                </a:moveTo>
                <a:lnTo>
                  <a:pt x="89153" y="91440"/>
                </a:lnTo>
                <a:lnTo>
                  <a:pt x="70865" y="91440"/>
                </a:lnTo>
                <a:lnTo>
                  <a:pt x="70865" y="108691"/>
                </a:lnTo>
                <a:lnTo>
                  <a:pt x="71132" y="108966"/>
                </a:lnTo>
                <a:lnTo>
                  <a:pt x="88798" y="108966"/>
                </a:lnTo>
                <a:lnTo>
                  <a:pt x="89153" y="108596"/>
                </a:lnTo>
                <a:close/>
              </a:path>
              <a:path w="159384" h="200660">
                <a:moveTo>
                  <a:pt x="89153" y="108966"/>
                </a:moveTo>
                <a:lnTo>
                  <a:pt x="88798" y="108965"/>
                </a:lnTo>
                <a:lnTo>
                  <a:pt x="80009" y="118110"/>
                </a:lnTo>
                <a:lnTo>
                  <a:pt x="71132" y="108966"/>
                </a:lnTo>
                <a:lnTo>
                  <a:pt x="70865" y="108966"/>
                </a:lnTo>
                <a:lnTo>
                  <a:pt x="79970" y="118384"/>
                </a:lnTo>
                <a:lnTo>
                  <a:pt x="89153" y="108966"/>
                </a:lnTo>
                <a:close/>
              </a:path>
              <a:path w="159384" h="200660">
                <a:moveTo>
                  <a:pt x="79970" y="118384"/>
                </a:moveTo>
                <a:lnTo>
                  <a:pt x="70865" y="108966"/>
                </a:lnTo>
                <a:lnTo>
                  <a:pt x="70865" y="127722"/>
                </a:lnTo>
                <a:lnTo>
                  <a:pt x="79970" y="118384"/>
                </a:lnTo>
                <a:close/>
              </a:path>
              <a:path w="159384" h="200660">
                <a:moveTo>
                  <a:pt x="88798" y="108965"/>
                </a:moveTo>
                <a:lnTo>
                  <a:pt x="71132" y="108966"/>
                </a:lnTo>
                <a:lnTo>
                  <a:pt x="80009" y="118110"/>
                </a:lnTo>
                <a:lnTo>
                  <a:pt x="88798" y="108965"/>
                </a:lnTo>
                <a:close/>
              </a:path>
              <a:path w="159384" h="200660">
                <a:moveTo>
                  <a:pt x="80225" y="81757"/>
                </a:moveTo>
                <a:lnTo>
                  <a:pt x="80009" y="81534"/>
                </a:lnTo>
                <a:lnTo>
                  <a:pt x="79753" y="81798"/>
                </a:lnTo>
                <a:lnTo>
                  <a:pt x="79970" y="82021"/>
                </a:lnTo>
                <a:lnTo>
                  <a:pt x="80225" y="81757"/>
                </a:lnTo>
                <a:close/>
              </a:path>
              <a:path w="159384" h="200660">
                <a:moveTo>
                  <a:pt x="97587" y="99822"/>
                </a:moveTo>
                <a:lnTo>
                  <a:pt x="80225" y="81757"/>
                </a:lnTo>
                <a:lnTo>
                  <a:pt x="79970" y="82021"/>
                </a:lnTo>
                <a:lnTo>
                  <a:pt x="89153" y="91440"/>
                </a:lnTo>
                <a:lnTo>
                  <a:pt x="89153" y="108596"/>
                </a:lnTo>
                <a:lnTo>
                  <a:pt x="97587" y="99822"/>
                </a:lnTo>
                <a:close/>
              </a:path>
              <a:path w="159384" h="200660">
                <a:moveTo>
                  <a:pt x="89153" y="127884"/>
                </a:moveTo>
                <a:lnTo>
                  <a:pt x="89153" y="108966"/>
                </a:lnTo>
                <a:lnTo>
                  <a:pt x="79970" y="118384"/>
                </a:lnTo>
                <a:lnTo>
                  <a:pt x="89153" y="127884"/>
                </a:lnTo>
                <a:close/>
              </a:path>
              <a:path w="159384" h="200660">
                <a:moveTo>
                  <a:pt x="159257" y="200406"/>
                </a:moveTo>
                <a:lnTo>
                  <a:pt x="159257" y="0"/>
                </a:lnTo>
                <a:lnTo>
                  <a:pt x="80225" y="81757"/>
                </a:lnTo>
                <a:lnTo>
                  <a:pt x="97587" y="99822"/>
                </a:lnTo>
                <a:lnTo>
                  <a:pt x="133349" y="62614"/>
                </a:lnTo>
                <a:lnTo>
                  <a:pt x="133349" y="31242"/>
                </a:lnTo>
                <a:lnTo>
                  <a:pt x="155447" y="39624"/>
                </a:lnTo>
                <a:lnTo>
                  <a:pt x="155447" y="196464"/>
                </a:lnTo>
                <a:lnTo>
                  <a:pt x="159257" y="200406"/>
                </a:lnTo>
                <a:close/>
              </a:path>
              <a:path w="159384" h="200660">
                <a:moveTo>
                  <a:pt x="155447" y="160020"/>
                </a:moveTo>
                <a:lnTo>
                  <a:pt x="97587" y="99822"/>
                </a:lnTo>
                <a:lnTo>
                  <a:pt x="88798" y="108965"/>
                </a:lnTo>
                <a:lnTo>
                  <a:pt x="89153" y="108966"/>
                </a:lnTo>
                <a:lnTo>
                  <a:pt x="89153" y="127884"/>
                </a:lnTo>
                <a:lnTo>
                  <a:pt x="133349" y="173604"/>
                </a:lnTo>
                <a:lnTo>
                  <a:pt x="133349" y="169164"/>
                </a:lnTo>
                <a:lnTo>
                  <a:pt x="155447" y="160020"/>
                </a:lnTo>
                <a:close/>
              </a:path>
              <a:path w="159384" h="200660">
                <a:moveTo>
                  <a:pt x="155447" y="39624"/>
                </a:moveTo>
                <a:lnTo>
                  <a:pt x="133349" y="31242"/>
                </a:lnTo>
                <a:lnTo>
                  <a:pt x="133349" y="62614"/>
                </a:lnTo>
                <a:lnTo>
                  <a:pt x="155447" y="39624"/>
                </a:lnTo>
                <a:close/>
              </a:path>
              <a:path w="159384" h="200660">
                <a:moveTo>
                  <a:pt x="155447" y="160020"/>
                </a:moveTo>
                <a:lnTo>
                  <a:pt x="155447" y="39624"/>
                </a:lnTo>
                <a:lnTo>
                  <a:pt x="133349" y="62614"/>
                </a:lnTo>
                <a:lnTo>
                  <a:pt x="133349" y="137029"/>
                </a:lnTo>
                <a:lnTo>
                  <a:pt x="155447" y="160020"/>
                </a:lnTo>
                <a:close/>
              </a:path>
              <a:path w="159384" h="200660">
                <a:moveTo>
                  <a:pt x="155447" y="196464"/>
                </a:moveTo>
                <a:lnTo>
                  <a:pt x="155447" y="160020"/>
                </a:lnTo>
                <a:lnTo>
                  <a:pt x="133349" y="169164"/>
                </a:lnTo>
                <a:lnTo>
                  <a:pt x="133349" y="173604"/>
                </a:lnTo>
                <a:lnTo>
                  <a:pt x="155447" y="19646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91819" y="3517772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25146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066421" y="3443732"/>
            <a:ext cx="69342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u="heavy" spc="-19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25" dirty="0">
                <a:latin typeface="Arial" panose="020B0604020202020204"/>
                <a:cs typeface="Arial" panose="020B0604020202020204"/>
              </a:rPr>
              <a:t>Teach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79119" y="3443732"/>
            <a:ext cx="85026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u="heavy" dirty="0">
                <a:latin typeface="Arial" panose="020B0604020202020204"/>
                <a:cs typeface="Arial" panose="020B0604020202020204"/>
              </a:rPr>
              <a:t>C</a:t>
            </a:r>
            <a:r>
              <a:rPr sz="1600" b="1" dirty="0">
                <a:latin typeface="Arial" panose="020B0604020202020204"/>
                <a:cs typeface="Arial" panose="020B0604020202020204"/>
              </a:rPr>
              <a:t>ourse)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73173" y="3214623"/>
            <a:ext cx="33997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i="1" spc="-11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</a:t>
            </a:r>
            <a:r>
              <a:rPr sz="3800" i="1" spc="-6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b="1" spc="5" dirty="0">
                <a:latin typeface="Arial" panose="020B0604020202020204"/>
                <a:cs typeface="Arial" panose="020B0604020202020204"/>
              </a:rPr>
              <a:t>T#, Tname, D#, </a:t>
            </a:r>
            <a:r>
              <a:rPr sz="1050" b="1" spc="-10" dirty="0">
                <a:latin typeface="Arial" panose="020B0604020202020204"/>
                <a:cs typeface="Arial" panose="020B0604020202020204"/>
              </a:rPr>
              <a:t>Salary, </a:t>
            </a:r>
            <a:r>
              <a:rPr sz="1050" b="1" spc="5" dirty="0">
                <a:latin typeface="Arial" panose="020B0604020202020204"/>
                <a:cs typeface="Arial" panose="020B0604020202020204"/>
              </a:rPr>
              <a:t>C#, </a:t>
            </a:r>
            <a:r>
              <a:rPr sz="1050" b="1" spc="10" dirty="0">
                <a:latin typeface="Arial" panose="020B0604020202020204"/>
                <a:cs typeface="Arial" panose="020B0604020202020204"/>
              </a:rPr>
              <a:t>CName </a:t>
            </a:r>
            <a:r>
              <a:rPr sz="2400" b="1" spc="-22" baseline="14000" dirty="0">
                <a:latin typeface="Arial" panose="020B0604020202020204"/>
                <a:cs typeface="Arial" panose="020B0604020202020204"/>
              </a:rPr>
              <a:t>(Teacher</a:t>
            </a:r>
            <a:endParaRPr sz="2400" baseline="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32055" y="3474720"/>
            <a:ext cx="159385" cy="201295"/>
          </a:xfrm>
          <a:custGeom>
            <a:avLst/>
            <a:gdLst/>
            <a:ahLst/>
            <a:cxnLst/>
            <a:rect l="l" t="t" r="r" b="b"/>
            <a:pathLst>
              <a:path w="159385" h="201295">
                <a:moveTo>
                  <a:pt x="79287" y="82021"/>
                </a:moveTo>
                <a:lnTo>
                  <a:pt x="0" y="0"/>
                </a:lnTo>
                <a:lnTo>
                  <a:pt x="0" y="201168"/>
                </a:lnTo>
                <a:lnTo>
                  <a:pt x="3810" y="197193"/>
                </a:lnTo>
                <a:lnTo>
                  <a:pt x="3810" y="40386"/>
                </a:lnTo>
                <a:lnTo>
                  <a:pt x="25908" y="31242"/>
                </a:lnTo>
                <a:lnTo>
                  <a:pt x="25908" y="63376"/>
                </a:lnTo>
                <a:lnTo>
                  <a:pt x="61670" y="100584"/>
                </a:lnTo>
                <a:lnTo>
                  <a:pt x="70104" y="91809"/>
                </a:lnTo>
                <a:lnTo>
                  <a:pt x="70104" y="91440"/>
                </a:lnTo>
                <a:lnTo>
                  <a:pt x="79287" y="82021"/>
                </a:lnTo>
                <a:close/>
              </a:path>
              <a:path w="159385" h="201295">
                <a:moveTo>
                  <a:pt x="25908" y="63376"/>
                </a:moveTo>
                <a:lnTo>
                  <a:pt x="25908" y="31242"/>
                </a:lnTo>
                <a:lnTo>
                  <a:pt x="3810" y="40386"/>
                </a:lnTo>
                <a:lnTo>
                  <a:pt x="25908" y="63376"/>
                </a:lnTo>
                <a:close/>
              </a:path>
              <a:path w="159385" h="201295">
                <a:moveTo>
                  <a:pt x="25908" y="137791"/>
                </a:moveTo>
                <a:lnTo>
                  <a:pt x="25908" y="63376"/>
                </a:lnTo>
                <a:lnTo>
                  <a:pt x="3810" y="40386"/>
                </a:lnTo>
                <a:lnTo>
                  <a:pt x="3810" y="160782"/>
                </a:lnTo>
                <a:lnTo>
                  <a:pt x="25908" y="137791"/>
                </a:lnTo>
                <a:close/>
              </a:path>
              <a:path w="159385" h="201295">
                <a:moveTo>
                  <a:pt x="79071" y="118688"/>
                </a:moveTo>
                <a:lnTo>
                  <a:pt x="61670" y="100584"/>
                </a:lnTo>
                <a:lnTo>
                  <a:pt x="3810" y="160782"/>
                </a:lnTo>
                <a:lnTo>
                  <a:pt x="25908" y="169164"/>
                </a:lnTo>
                <a:lnTo>
                  <a:pt x="25908" y="174143"/>
                </a:lnTo>
                <a:lnTo>
                  <a:pt x="79071" y="118688"/>
                </a:lnTo>
                <a:close/>
              </a:path>
              <a:path w="159385" h="201295">
                <a:moveTo>
                  <a:pt x="25908" y="174143"/>
                </a:moveTo>
                <a:lnTo>
                  <a:pt x="25908" y="169164"/>
                </a:lnTo>
                <a:lnTo>
                  <a:pt x="3810" y="160782"/>
                </a:lnTo>
                <a:lnTo>
                  <a:pt x="3810" y="197193"/>
                </a:lnTo>
                <a:lnTo>
                  <a:pt x="25908" y="174143"/>
                </a:lnTo>
                <a:close/>
              </a:path>
              <a:path w="159385" h="201295">
                <a:moveTo>
                  <a:pt x="97003" y="100584"/>
                </a:moveTo>
                <a:lnTo>
                  <a:pt x="88125" y="91440"/>
                </a:lnTo>
                <a:lnTo>
                  <a:pt x="70459" y="91440"/>
                </a:lnTo>
                <a:lnTo>
                  <a:pt x="61670" y="100584"/>
                </a:lnTo>
                <a:lnTo>
                  <a:pt x="70104" y="109358"/>
                </a:lnTo>
                <a:lnTo>
                  <a:pt x="70104" y="108966"/>
                </a:lnTo>
                <a:lnTo>
                  <a:pt x="88392" y="108966"/>
                </a:lnTo>
                <a:lnTo>
                  <a:pt x="88392" y="109453"/>
                </a:lnTo>
                <a:lnTo>
                  <a:pt x="97003" y="100584"/>
                </a:lnTo>
                <a:close/>
              </a:path>
              <a:path w="159385" h="201295">
                <a:moveTo>
                  <a:pt x="88392" y="91440"/>
                </a:moveTo>
                <a:lnTo>
                  <a:pt x="79287" y="82021"/>
                </a:lnTo>
                <a:lnTo>
                  <a:pt x="70104" y="91440"/>
                </a:lnTo>
                <a:lnTo>
                  <a:pt x="70459" y="91440"/>
                </a:lnTo>
                <a:lnTo>
                  <a:pt x="79248" y="82296"/>
                </a:lnTo>
                <a:lnTo>
                  <a:pt x="88125" y="91440"/>
                </a:lnTo>
                <a:lnTo>
                  <a:pt x="88392" y="91440"/>
                </a:lnTo>
                <a:close/>
              </a:path>
              <a:path w="159385" h="201295">
                <a:moveTo>
                  <a:pt x="70459" y="91440"/>
                </a:moveTo>
                <a:lnTo>
                  <a:pt x="70104" y="91440"/>
                </a:lnTo>
                <a:lnTo>
                  <a:pt x="70104" y="91809"/>
                </a:lnTo>
                <a:lnTo>
                  <a:pt x="70459" y="91440"/>
                </a:lnTo>
                <a:close/>
              </a:path>
              <a:path w="159385" h="201295">
                <a:moveTo>
                  <a:pt x="88392" y="108966"/>
                </a:moveTo>
                <a:lnTo>
                  <a:pt x="70104" y="108966"/>
                </a:lnTo>
                <a:lnTo>
                  <a:pt x="79287" y="118463"/>
                </a:lnTo>
                <a:lnTo>
                  <a:pt x="88392" y="108966"/>
                </a:lnTo>
                <a:close/>
              </a:path>
              <a:path w="159385" h="201295">
                <a:moveTo>
                  <a:pt x="79287" y="118463"/>
                </a:moveTo>
                <a:lnTo>
                  <a:pt x="70104" y="108966"/>
                </a:lnTo>
                <a:lnTo>
                  <a:pt x="70104" y="109358"/>
                </a:lnTo>
                <a:lnTo>
                  <a:pt x="79071" y="118688"/>
                </a:lnTo>
                <a:lnTo>
                  <a:pt x="79287" y="118463"/>
                </a:lnTo>
                <a:close/>
              </a:path>
              <a:path w="159385" h="201295">
                <a:moveTo>
                  <a:pt x="88125" y="91440"/>
                </a:moveTo>
                <a:lnTo>
                  <a:pt x="79248" y="82296"/>
                </a:lnTo>
                <a:lnTo>
                  <a:pt x="70459" y="91440"/>
                </a:lnTo>
                <a:lnTo>
                  <a:pt x="88125" y="91440"/>
                </a:lnTo>
                <a:close/>
              </a:path>
              <a:path w="159385" h="201295">
                <a:moveTo>
                  <a:pt x="79465" y="118647"/>
                </a:moveTo>
                <a:lnTo>
                  <a:pt x="79287" y="118463"/>
                </a:lnTo>
                <a:lnTo>
                  <a:pt x="79071" y="118688"/>
                </a:lnTo>
                <a:lnTo>
                  <a:pt x="79248" y="118872"/>
                </a:lnTo>
                <a:lnTo>
                  <a:pt x="79465" y="118647"/>
                </a:lnTo>
                <a:close/>
              </a:path>
              <a:path w="159385" h="201295">
                <a:moveTo>
                  <a:pt x="159258" y="201168"/>
                </a:moveTo>
                <a:lnTo>
                  <a:pt x="159258" y="0"/>
                </a:lnTo>
                <a:lnTo>
                  <a:pt x="79287" y="82021"/>
                </a:lnTo>
                <a:lnTo>
                  <a:pt x="88392" y="91440"/>
                </a:lnTo>
                <a:lnTo>
                  <a:pt x="88392" y="91714"/>
                </a:lnTo>
                <a:lnTo>
                  <a:pt x="97003" y="100584"/>
                </a:lnTo>
                <a:lnTo>
                  <a:pt x="133350" y="63146"/>
                </a:lnTo>
                <a:lnTo>
                  <a:pt x="133350" y="31242"/>
                </a:lnTo>
                <a:lnTo>
                  <a:pt x="155448" y="40386"/>
                </a:lnTo>
                <a:lnTo>
                  <a:pt x="155448" y="197227"/>
                </a:lnTo>
                <a:lnTo>
                  <a:pt x="159258" y="201168"/>
                </a:lnTo>
                <a:close/>
              </a:path>
              <a:path w="159385" h="201295">
                <a:moveTo>
                  <a:pt x="88392" y="109453"/>
                </a:moveTo>
                <a:lnTo>
                  <a:pt x="88392" y="108966"/>
                </a:lnTo>
                <a:lnTo>
                  <a:pt x="79287" y="118463"/>
                </a:lnTo>
                <a:lnTo>
                  <a:pt x="79465" y="118647"/>
                </a:lnTo>
                <a:lnTo>
                  <a:pt x="88392" y="109453"/>
                </a:lnTo>
                <a:close/>
              </a:path>
              <a:path w="159385" h="201295">
                <a:moveTo>
                  <a:pt x="155448" y="160782"/>
                </a:moveTo>
                <a:lnTo>
                  <a:pt x="97003" y="100584"/>
                </a:lnTo>
                <a:lnTo>
                  <a:pt x="79465" y="118647"/>
                </a:lnTo>
                <a:lnTo>
                  <a:pt x="133350" y="174374"/>
                </a:lnTo>
                <a:lnTo>
                  <a:pt x="133350" y="169164"/>
                </a:lnTo>
                <a:lnTo>
                  <a:pt x="155448" y="160782"/>
                </a:lnTo>
                <a:close/>
              </a:path>
              <a:path w="159385" h="201295">
                <a:moveTo>
                  <a:pt x="88392" y="91714"/>
                </a:moveTo>
                <a:lnTo>
                  <a:pt x="88392" y="91440"/>
                </a:lnTo>
                <a:lnTo>
                  <a:pt x="88125" y="91440"/>
                </a:lnTo>
                <a:lnTo>
                  <a:pt x="88392" y="91714"/>
                </a:lnTo>
                <a:close/>
              </a:path>
              <a:path w="159385" h="201295">
                <a:moveTo>
                  <a:pt x="155448" y="40386"/>
                </a:moveTo>
                <a:lnTo>
                  <a:pt x="133350" y="31242"/>
                </a:lnTo>
                <a:lnTo>
                  <a:pt x="133350" y="63146"/>
                </a:lnTo>
                <a:lnTo>
                  <a:pt x="155448" y="40386"/>
                </a:lnTo>
                <a:close/>
              </a:path>
              <a:path w="159385" h="201295">
                <a:moveTo>
                  <a:pt x="155448" y="160782"/>
                </a:moveTo>
                <a:lnTo>
                  <a:pt x="155448" y="40386"/>
                </a:lnTo>
                <a:lnTo>
                  <a:pt x="133350" y="63146"/>
                </a:lnTo>
                <a:lnTo>
                  <a:pt x="133350" y="138021"/>
                </a:lnTo>
                <a:lnTo>
                  <a:pt x="155448" y="160782"/>
                </a:lnTo>
                <a:close/>
              </a:path>
              <a:path w="159385" h="201295">
                <a:moveTo>
                  <a:pt x="155448" y="197227"/>
                </a:moveTo>
                <a:lnTo>
                  <a:pt x="155448" y="160782"/>
                </a:lnTo>
                <a:lnTo>
                  <a:pt x="133350" y="169164"/>
                </a:lnTo>
                <a:lnTo>
                  <a:pt x="133350" y="174374"/>
                </a:lnTo>
                <a:lnTo>
                  <a:pt x="155448" y="19722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079121" y="3505200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153" y="0"/>
                </a:lnTo>
              </a:path>
            </a:pathLst>
          </a:custGeom>
          <a:ln w="25908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96575" y="4789932"/>
            <a:ext cx="314960" cy="339090"/>
          </a:xfrm>
          <a:custGeom>
            <a:avLst/>
            <a:gdLst/>
            <a:ahLst/>
            <a:cxnLst/>
            <a:rect l="l" t="t" r="r" b="b"/>
            <a:pathLst>
              <a:path w="314960" h="339089">
                <a:moveTo>
                  <a:pt x="157352" y="151578"/>
                </a:moveTo>
                <a:lnTo>
                  <a:pt x="0" y="0"/>
                </a:lnTo>
                <a:lnTo>
                  <a:pt x="0" y="339090"/>
                </a:lnTo>
                <a:lnTo>
                  <a:pt x="3809" y="335402"/>
                </a:lnTo>
                <a:lnTo>
                  <a:pt x="3809" y="38862"/>
                </a:lnTo>
                <a:lnTo>
                  <a:pt x="25145" y="29718"/>
                </a:lnTo>
                <a:lnTo>
                  <a:pt x="25145" y="59561"/>
                </a:lnTo>
                <a:lnTo>
                  <a:pt x="138514" y="169544"/>
                </a:lnTo>
                <a:lnTo>
                  <a:pt x="156971" y="151638"/>
                </a:lnTo>
                <a:lnTo>
                  <a:pt x="157131" y="151791"/>
                </a:lnTo>
                <a:lnTo>
                  <a:pt x="157352" y="151578"/>
                </a:lnTo>
                <a:close/>
              </a:path>
              <a:path w="314960" h="339089">
                <a:moveTo>
                  <a:pt x="25145" y="59561"/>
                </a:moveTo>
                <a:lnTo>
                  <a:pt x="25145" y="29718"/>
                </a:lnTo>
                <a:lnTo>
                  <a:pt x="3809" y="38862"/>
                </a:lnTo>
                <a:lnTo>
                  <a:pt x="25145" y="59561"/>
                </a:lnTo>
                <a:close/>
              </a:path>
              <a:path w="314960" h="339089">
                <a:moveTo>
                  <a:pt x="25145" y="279528"/>
                </a:moveTo>
                <a:lnTo>
                  <a:pt x="25145" y="59561"/>
                </a:lnTo>
                <a:lnTo>
                  <a:pt x="3809" y="38862"/>
                </a:lnTo>
                <a:lnTo>
                  <a:pt x="3809" y="300228"/>
                </a:lnTo>
                <a:lnTo>
                  <a:pt x="25145" y="279528"/>
                </a:lnTo>
                <a:close/>
              </a:path>
              <a:path w="314960" h="339089">
                <a:moveTo>
                  <a:pt x="156820" y="187305"/>
                </a:moveTo>
                <a:lnTo>
                  <a:pt x="138514" y="169545"/>
                </a:lnTo>
                <a:lnTo>
                  <a:pt x="3809" y="300228"/>
                </a:lnTo>
                <a:lnTo>
                  <a:pt x="25145" y="309372"/>
                </a:lnTo>
                <a:lnTo>
                  <a:pt x="25145" y="314751"/>
                </a:lnTo>
                <a:lnTo>
                  <a:pt x="156820" y="187305"/>
                </a:lnTo>
                <a:close/>
              </a:path>
              <a:path w="314960" h="339089">
                <a:moveTo>
                  <a:pt x="25145" y="314751"/>
                </a:moveTo>
                <a:lnTo>
                  <a:pt x="25145" y="309372"/>
                </a:lnTo>
                <a:lnTo>
                  <a:pt x="3809" y="300228"/>
                </a:lnTo>
                <a:lnTo>
                  <a:pt x="3809" y="335402"/>
                </a:lnTo>
                <a:lnTo>
                  <a:pt x="25145" y="314751"/>
                </a:lnTo>
                <a:close/>
              </a:path>
              <a:path w="314960" h="339089">
                <a:moveTo>
                  <a:pt x="157131" y="151791"/>
                </a:moveTo>
                <a:lnTo>
                  <a:pt x="156971" y="151638"/>
                </a:lnTo>
                <a:lnTo>
                  <a:pt x="138514" y="169545"/>
                </a:lnTo>
                <a:lnTo>
                  <a:pt x="148589" y="179320"/>
                </a:lnTo>
                <a:lnTo>
                  <a:pt x="148589" y="160020"/>
                </a:lnTo>
                <a:lnTo>
                  <a:pt x="157131" y="151791"/>
                </a:lnTo>
                <a:close/>
              </a:path>
              <a:path w="314960" h="339089">
                <a:moveTo>
                  <a:pt x="165654" y="160020"/>
                </a:moveTo>
                <a:lnTo>
                  <a:pt x="157131" y="151791"/>
                </a:lnTo>
                <a:lnTo>
                  <a:pt x="148589" y="160020"/>
                </a:lnTo>
                <a:lnTo>
                  <a:pt x="165654" y="160020"/>
                </a:lnTo>
                <a:close/>
              </a:path>
              <a:path w="314960" h="339089">
                <a:moveTo>
                  <a:pt x="175521" y="169545"/>
                </a:moveTo>
                <a:lnTo>
                  <a:pt x="165654" y="160020"/>
                </a:lnTo>
                <a:lnTo>
                  <a:pt x="148589" y="160020"/>
                </a:lnTo>
                <a:lnTo>
                  <a:pt x="148589" y="178308"/>
                </a:lnTo>
                <a:lnTo>
                  <a:pt x="166115" y="178308"/>
                </a:lnTo>
                <a:lnTo>
                  <a:pt x="166115" y="178624"/>
                </a:lnTo>
                <a:lnTo>
                  <a:pt x="175521" y="169545"/>
                </a:lnTo>
                <a:close/>
              </a:path>
              <a:path w="314960" h="339089">
                <a:moveTo>
                  <a:pt x="166115" y="178308"/>
                </a:moveTo>
                <a:lnTo>
                  <a:pt x="148589" y="178308"/>
                </a:lnTo>
                <a:lnTo>
                  <a:pt x="157352" y="186789"/>
                </a:lnTo>
                <a:lnTo>
                  <a:pt x="166115" y="178308"/>
                </a:lnTo>
                <a:close/>
              </a:path>
              <a:path w="314960" h="339089">
                <a:moveTo>
                  <a:pt x="157352" y="186789"/>
                </a:moveTo>
                <a:lnTo>
                  <a:pt x="148589" y="178308"/>
                </a:lnTo>
                <a:lnTo>
                  <a:pt x="148589" y="179320"/>
                </a:lnTo>
                <a:lnTo>
                  <a:pt x="156820" y="187305"/>
                </a:lnTo>
                <a:lnTo>
                  <a:pt x="157352" y="186789"/>
                </a:lnTo>
                <a:close/>
              </a:path>
              <a:path w="314960" h="339089">
                <a:moveTo>
                  <a:pt x="157505" y="186937"/>
                </a:moveTo>
                <a:lnTo>
                  <a:pt x="157352" y="186789"/>
                </a:lnTo>
                <a:lnTo>
                  <a:pt x="156820" y="187305"/>
                </a:lnTo>
                <a:lnTo>
                  <a:pt x="156971" y="187452"/>
                </a:lnTo>
                <a:lnTo>
                  <a:pt x="157505" y="186937"/>
                </a:lnTo>
                <a:close/>
              </a:path>
              <a:path w="314960" h="339089">
                <a:moveTo>
                  <a:pt x="166115" y="160020"/>
                </a:moveTo>
                <a:lnTo>
                  <a:pt x="157352" y="151578"/>
                </a:lnTo>
                <a:lnTo>
                  <a:pt x="157131" y="151791"/>
                </a:lnTo>
                <a:lnTo>
                  <a:pt x="165654" y="160020"/>
                </a:lnTo>
                <a:lnTo>
                  <a:pt x="166115" y="160020"/>
                </a:lnTo>
                <a:close/>
              </a:path>
              <a:path w="314960" h="339089">
                <a:moveTo>
                  <a:pt x="314705" y="339090"/>
                </a:moveTo>
                <a:lnTo>
                  <a:pt x="314705" y="0"/>
                </a:lnTo>
                <a:lnTo>
                  <a:pt x="157352" y="151578"/>
                </a:lnTo>
                <a:lnTo>
                  <a:pt x="166115" y="160020"/>
                </a:lnTo>
                <a:lnTo>
                  <a:pt x="166115" y="160465"/>
                </a:lnTo>
                <a:lnTo>
                  <a:pt x="175521" y="169544"/>
                </a:lnTo>
                <a:lnTo>
                  <a:pt x="289559" y="59458"/>
                </a:lnTo>
                <a:lnTo>
                  <a:pt x="289559" y="29718"/>
                </a:lnTo>
                <a:lnTo>
                  <a:pt x="310895" y="38862"/>
                </a:lnTo>
                <a:lnTo>
                  <a:pt x="310895" y="335402"/>
                </a:lnTo>
                <a:lnTo>
                  <a:pt x="314705" y="339090"/>
                </a:lnTo>
                <a:close/>
              </a:path>
              <a:path w="314960" h="339089">
                <a:moveTo>
                  <a:pt x="166115" y="178624"/>
                </a:moveTo>
                <a:lnTo>
                  <a:pt x="166115" y="178308"/>
                </a:lnTo>
                <a:lnTo>
                  <a:pt x="157352" y="186789"/>
                </a:lnTo>
                <a:lnTo>
                  <a:pt x="157505" y="186937"/>
                </a:lnTo>
                <a:lnTo>
                  <a:pt x="166115" y="178624"/>
                </a:lnTo>
                <a:close/>
              </a:path>
              <a:path w="314960" h="339089">
                <a:moveTo>
                  <a:pt x="310895" y="300228"/>
                </a:moveTo>
                <a:lnTo>
                  <a:pt x="175521" y="169545"/>
                </a:lnTo>
                <a:lnTo>
                  <a:pt x="157505" y="186937"/>
                </a:lnTo>
                <a:lnTo>
                  <a:pt x="289559" y="314751"/>
                </a:lnTo>
                <a:lnTo>
                  <a:pt x="289559" y="309372"/>
                </a:lnTo>
                <a:lnTo>
                  <a:pt x="310895" y="300228"/>
                </a:lnTo>
                <a:close/>
              </a:path>
              <a:path w="314960" h="339089">
                <a:moveTo>
                  <a:pt x="166115" y="160465"/>
                </a:moveTo>
                <a:lnTo>
                  <a:pt x="166115" y="160020"/>
                </a:lnTo>
                <a:lnTo>
                  <a:pt x="165654" y="160020"/>
                </a:lnTo>
                <a:lnTo>
                  <a:pt x="166115" y="160465"/>
                </a:lnTo>
                <a:close/>
              </a:path>
              <a:path w="314960" h="339089">
                <a:moveTo>
                  <a:pt x="310895" y="38862"/>
                </a:moveTo>
                <a:lnTo>
                  <a:pt x="289559" y="29718"/>
                </a:lnTo>
                <a:lnTo>
                  <a:pt x="289559" y="59458"/>
                </a:lnTo>
                <a:lnTo>
                  <a:pt x="310895" y="38862"/>
                </a:lnTo>
                <a:close/>
              </a:path>
              <a:path w="314960" h="339089">
                <a:moveTo>
                  <a:pt x="310895" y="300228"/>
                </a:moveTo>
                <a:lnTo>
                  <a:pt x="310895" y="38862"/>
                </a:lnTo>
                <a:lnTo>
                  <a:pt x="289559" y="59458"/>
                </a:lnTo>
                <a:lnTo>
                  <a:pt x="289559" y="279631"/>
                </a:lnTo>
                <a:lnTo>
                  <a:pt x="310895" y="300228"/>
                </a:lnTo>
                <a:close/>
              </a:path>
              <a:path w="314960" h="339089">
                <a:moveTo>
                  <a:pt x="310895" y="335402"/>
                </a:moveTo>
                <a:lnTo>
                  <a:pt x="310895" y="300228"/>
                </a:lnTo>
                <a:lnTo>
                  <a:pt x="289559" y="309372"/>
                </a:lnTo>
                <a:lnTo>
                  <a:pt x="289559" y="314751"/>
                </a:lnTo>
                <a:lnTo>
                  <a:pt x="310895" y="335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98327" y="4819650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298327" y="5098922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86226" y="5681471"/>
            <a:ext cx="48260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3600" dirty="0">
                <a:latin typeface="宋体" panose="02010600030101010101" pitchFamily="2" charset="-122"/>
                <a:cs typeface="宋体" panose="02010600030101010101" pitchFamily="2" charset="-122"/>
              </a:rPr>
              <a:t>＝</a:t>
            </a:r>
            <a:endParaRPr sz="3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8947" y="4201667"/>
            <a:ext cx="1978914" cy="11978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53591" y="4201667"/>
            <a:ext cx="1301496" cy="1018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55181" y="4687823"/>
            <a:ext cx="254000" cy="289560"/>
          </a:xfrm>
          <a:custGeom>
            <a:avLst/>
            <a:gdLst/>
            <a:ahLst/>
            <a:cxnLst/>
            <a:rect l="l" t="t" r="r" b="b"/>
            <a:pathLst>
              <a:path w="254000" h="289560">
                <a:moveTo>
                  <a:pt x="127228" y="126517"/>
                </a:moveTo>
                <a:lnTo>
                  <a:pt x="0" y="0"/>
                </a:lnTo>
                <a:lnTo>
                  <a:pt x="0" y="289560"/>
                </a:lnTo>
                <a:lnTo>
                  <a:pt x="3810" y="285771"/>
                </a:lnTo>
                <a:lnTo>
                  <a:pt x="3810" y="39624"/>
                </a:lnTo>
                <a:lnTo>
                  <a:pt x="25146" y="30480"/>
                </a:lnTo>
                <a:lnTo>
                  <a:pt x="25146" y="60828"/>
                </a:lnTo>
                <a:lnTo>
                  <a:pt x="109291" y="144454"/>
                </a:lnTo>
                <a:lnTo>
                  <a:pt x="127228" y="126517"/>
                </a:lnTo>
                <a:close/>
              </a:path>
              <a:path w="254000" h="289560">
                <a:moveTo>
                  <a:pt x="25146" y="60828"/>
                </a:moveTo>
                <a:lnTo>
                  <a:pt x="25146" y="30480"/>
                </a:lnTo>
                <a:lnTo>
                  <a:pt x="3810" y="39624"/>
                </a:lnTo>
                <a:lnTo>
                  <a:pt x="25146" y="60828"/>
                </a:lnTo>
                <a:close/>
              </a:path>
              <a:path w="254000" h="289560">
                <a:moveTo>
                  <a:pt x="25146" y="228600"/>
                </a:moveTo>
                <a:lnTo>
                  <a:pt x="25146" y="60828"/>
                </a:lnTo>
                <a:lnTo>
                  <a:pt x="3810" y="39624"/>
                </a:lnTo>
                <a:lnTo>
                  <a:pt x="3810" y="249936"/>
                </a:lnTo>
                <a:lnTo>
                  <a:pt x="25146" y="228600"/>
                </a:lnTo>
                <a:close/>
              </a:path>
              <a:path w="254000" h="289560">
                <a:moveTo>
                  <a:pt x="118819" y="153924"/>
                </a:moveTo>
                <a:lnTo>
                  <a:pt x="109291" y="144454"/>
                </a:lnTo>
                <a:lnTo>
                  <a:pt x="3810" y="249936"/>
                </a:lnTo>
                <a:lnTo>
                  <a:pt x="25146" y="259079"/>
                </a:lnTo>
                <a:lnTo>
                  <a:pt x="25146" y="264554"/>
                </a:lnTo>
                <a:lnTo>
                  <a:pt x="118110" y="172109"/>
                </a:lnTo>
                <a:lnTo>
                  <a:pt x="118110" y="153924"/>
                </a:lnTo>
                <a:lnTo>
                  <a:pt x="118819" y="153924"/>
                </a:lnTo>
                <a:close/>
              </a:path>
              <a:path w="254000" h="289560">
                <a:moveTo>
                  <a:pt x="25146" y="264554"/>
                </a:moveTo>
                <a:lnTo>
                  <a:pt x="25146" y="259079"/>
                </a:lnTo>
                <a:lnTo>
                  <a:pt x="3810" y="249936"/>
                </a:lnTo>
                <a:lnTo>
                  <a:pt x="3810" y="285771"/>
                </a:lnTo>
                <a:lnTo>
                  <a:pt x="25146" y="264554"/>
                </a:lnTo>
                <a:close/>
              </a:path>
              <a:path w="254000" h="289560">
                <a:moveTo>
                  <a:pt x="145216" y="144454"/>
                </a:moveTo>
                <a:lnTo>
                  <a:pt x="136398" y="135636"/>
                </a:lnTo>
                <a:lnTo>
                  <a:pt x="118110" y="135636"/>
                </a:lnTo>
                <a:lnTo>
                  <a:pt x="109291" y="144454"/>
                </a:lnTo>
                <a:lnTo>
                  <a:pt x="118819" y="153924"/>
                </a:lnTo>
                <a:lnTo>
                  <a:pt x="135688" y="153924"/>
                </a:lnTo>
                <a:lnTo>
                  <a:pt x="145216" y="144454"/>
                </a:lnTo>
                <a:close/>
              </a:path>
              <a:path w="254000" h="289560">
                <a:moveTo>
                  <a:pt x="136398" y="135636"/>
                </a:moveTo>
                <a:lnTo>
                  <a:pt x="127228" y="126517"/>
                </a:lnTo>
                <a:lnTo>
                  <a:pt x="118110" y="135636"/>
                </a:lnTo>
                <a:lnTo>
                  <a:pt x="136398" y="135636"/>
                </a:lnTo>
                <a:close/>
              </a:path>
              <a:path w="254000" h="289560">
                <a:moveTo>
                  <a:pt x="136398" y="153924"/>
                </a:moveTo>
                <a:lnTo>
                  <a:pt x="135688" y="153924"/>
                </a:lnTo>
                <a:lnTo>
                  <a:pt x="127254" y="162306"/>
                </a:lnTo>
                <a:lnTo>
                  <a:pt x="118819" y="153924"/>
                </a:lnTo>
                <a:lnTo>
                  <a:pt x="118110" y="153924"/>
                </a:lnTo>
                <a:lnTo>
                  <a:pt x="127228" y="163042"/>
                </a:lnTo>
                <a:lnTo>
                  <a:pt x="136398" y="153924"/>
                </a:lnTo>
                <a:close/>
              </a:path>
              <a:path w="254000" h="289560">
                <a:moveTo>
                  <a:pt x="127228" y="163042"/>
                </a:moveTo>
                <a:lnTo>
                  <a:pt x="118110" y="153924"/>
                </a:lnTo>
                <a:lnTo>
                  <a:pt x="118110" y="172109"/>
                </a:lnTo>
                <a:lnTo>
                  <a:pt x="127228" y="163042"/>
                </a:lnTo>
                <a:close/>
              </a:path>
              <a:path w="254000" h="289560">
                <a:moveTo>
                  <a:pt x="135688" y="153924"/>
                </a:moveTo>
                <a:lnTo>
                  <a:pt x="118819" y="153924"/>
                </a:lnTo>
                <a:lnTo>
                  <a:pt x="127254" y="162306"/>
                </a:lnTo>
                <a:lnTo>
                  <a:pt x="135688" y="153924"/>
                </a:lnTo>
                <a:close/>
              </a:path>
              <a:path w="254000" h="289560">
                <a:moveTo>
                  <a:pt x="136398" y="135636"/>
                </a:moveTo>
                <a:lnTo>
                  <a:pt x="127254" y="126492"/>
                </a:lnTo>
                <a:lnTo>
                  <a:pt x="136398" y="135636"/>
                </a:lnTo>
                <a:close/>
              </a:path>
              <a:path w="254000" h="289560">
                <a:moveTo>
                  <a:pt x="136398" y="172211"/>
                </a:moveTo>
                <a:lnTo>
                  <a:pt x="136398" y="153924"/>
                </a:lnTo>
                <a:lnTo>
                  <a:pt x="127228" y="163042"/>
                </a:lnTo>
                <a:lnTo>
                  <a:pt x="136398" y="172211"/>
                </a:lnTo>
                <a:close/>
              </a:path>
              <a:path w="254000" h="289560">
                <a:moveTo>
                  <a:pt x="253746" y="289560"/>
                </a:moveTo>
                <a:lnTo>
                  <a:pt x="253746" y="0"/>
                </a:lnTo>
                <a:lnTo>
                  <a:pt x="127254" y="126492"/>
                </a:lnTo>
                <a:lnTo>
                  <a:pt x="145216" y="144454"/>
                </a:lnTo>
                <a:lnTo>
                  <a:pt x="228600" y="61585"/>
                </a:lnTo>
                <a:lnTo>
                  <a:pt x="228600" y="30480"/>
                </a:lnTo>
                <a:lnTo>
                  <a:pt x="250698" y="39624"/>
                </a:lnTo>
                <a:lnTo>
                  <a:pt x="250698" y="286512"/>
                </a:lnTo>
                <a:lnTo>
                  <a:pt x="253746" y="289560"/>
                </a:lnTo>
                <a:close/>
              </a:path>
              <a:path w="254000" h="289560">
                <a:moveTo>
                  <a:pt x="250698" y="249936"/>
                </a:moveTo>
                <a:lnTo>
                  <a:pt x="145216" y="144454"/>
                </a:lnTo>
                <a:lnTo>
                  <a:pt x="135688" y="153924"/>
                </a:lnTo>
                <a:lnTo>
                  <a:pt x="136398" y="153924"/>
                </a:lnTo>
                <a:lnTo>
                  <a:pt x="136398" y="172211"/>
                </a:lnTo>
                <a:lnTo>
                  <a:pt x="228600" y="264414"/>
                </a:lnTo>
                <a:lnTo>
                  <a:pt x="228600" y="259079"/>
                </a:lnTo>
                <a:lnTo>
                  <a:pt x="250698" y="249936"/>
                </a:lnTo>
                <a:close/>
              </a:path>
              <a:path w="254000" h="289560">
                <a:moveTo>
                  <a:pt x="250698" y="39624"/>
                </a:moveTo>
                <a:lnTo>
                  <a:pt x="228600" y="30480"/>
                </a:lnTo>
                <a:lnTo>
                  <a:pt x="228600" y="61585"/>
                </a:lnTo>
                <a:lnTo>
                  <a:pt x="250698" y="39624"/>
                </a:lnTo>
                <a:close/>
              </a:path>
              <a:path w="254000" h="289560">
                <a:moveTo>
                  <a:pt x="250698" y="249936"/>
                </a:moveTo>
                <a:lnTo>
                  <a:pt x="250698" y="39624"/>
                </a:lnTo>
                <a:lnTo>
                  <a:pt x="228600" y="61585"/>
                </a:lnTo>
                <a:lnTo>
                  <a:pt x="228600" y="227838"/>
                </a:lnTo>
                <a:lnTo>
                  <a:pt x="250698" y="249936"/>
                </a:lnTo>
                <a:close/>
              </a:path>
              <a:path w="254000" h="289560">
                <a:moveTo>
                  <a:pt x="250698" y="286512"/>
                </a:moveTo>
                <a:lnTo>
                  <a:pt x="250698" y="249936"/>
                </a:lnTo>
                <a:lnTo>
                  <a:pt x="228600" y="259079"/>
                </a:lnTo>
                <a:lnTo>
                  <a:pt x="228600" y="264414"/>
                </a:lnTo>
                <a:lnTo>
                  <a:pt x="250698" y="286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6748" y="4717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96748" y="49465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5734" y="4717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15734" y="49465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27639" y="4687823"/>
            <a:ext cx="254635" cy="289560"/>
          </a:xfrm>
          <a:custGeom>
            <a:avLst/>
            <a:gdLst/>
            <a:ahLst/>
            <a:cxnLst/>
            <a:rect l="l" t="t" r="r" b="b"/>
            <a:pathLst>
              <a:path w="254635" h="289560">
                <a:moveTo>
                  <a:pt x="127228" y="126517"/>
                </a:moveTo>
                <a:lnTo>
                  <a:pt x="0" y="0"/>
                </a:lnTo>
                <a:lnTo>
                  <a:pt x="0" y="289560"/>
                </a:lnTo>
                <a:lnTo>
                  <a:pt x="3810" y="285771"/>
                </a:lnTo>
                <a:lnTo>
                  <a:pt x="3810" y="39624"/>
                </a:lnTo>
                <a:lnTo>
                  <a:pt x="25908" y="30480"/>
                </a:lnTo>
                <a:lnTo>
                  <a:pt x="25908" y="61585"/>
                </a:lnTo>
                <a:lnTo>
                  <a:pt x="109291" y="144454"/>
                </a:lnTo>
                <a:lnTo>
                  <a:pt x="127228" y="126517"/>
                </a:lnTo>
                <a:close/>
              </a:path>
              <a:path w="254635" h="289560">
                <a:moveTo>
                  <a:pt x="25908" y="61585"/>
                </a:moveTo>
                <a:lnTo>
                  <a:pt x="25908" y="30480"/>
                </a:lnTo>
                <a:lnTo>
                  <a:pt x="3810" y="39624"/>
                </a:lnTo>
                <a:lnTo>
                  <a:pt x="25908" y="61585"/>
                </a:lnTo>
                <a:close/>
              </a:path>
              <a:path w="254635" h="289560">
                <a:moveTo>
                  <a:pt x="25908" y="227838"/>
                </a:moveTo>
                <a:lnTo>
                  <a:pt x="25908" y="61585"/>
                </a:lnTo>
                <a:lnTo>
                  <a:pt x="3810" y="39624"/>
                </a:lnTo>
                <a:lnTo>
                  <a:pt x="3810" y="249936"/>
                </a:lnTo>
                <a:lnTo>
                  <a:pt x="25908" y="227838"/>
                </a:lnTo>
                <a:close/>
              </a:path>
              <a:path w="254635" h="289560">
                <a:moveTo>
                  <a:pt x="118819" y="153924"/>
                </a:moveTo>
                <a:lnTo>
                  <a:pt x="109291" y="144454"/>
                </a:lnTo>
                <a:lnTo>
                  <a:pt x="3810" y="249936"/>
                </a:lnTo>
                <a:lnTo>
                  <a:pt x="25908" y="259079"/>
                </a:lnTo>
                <a:lnTo>
                  <a:pt x="25908" y="263796"/>
                </a:lnTo>
                <a:lnTo>
                  <a:pt x="118110" y="172109"/>
                </a:lnTo>
                <a:lnTo>
                  <a:pt x="118110" y="153924"/>
                </a:lnTo>
                <a:lnTo>
                  <a:pt x="118819" y="153924"/>
                </a:lnTo>
                <a:close/>
              </a:path>
              <a:path w="254635" h="289560">
                <a:moveTo>
                  <a:pt x="25908" y="263796"/>
                </a:moveTo>
                <a:lnTo>
                  <a:pt x="25908" y="259079"/>
                </a:lnTo>
                <a:lnTo>
                  <a:pt x="3810" y="249936"/>
                </a:lnTo>
                <a:lnTo>
                  <a:pt x="3810" y="285771"/>
                </a:lnTo>
                <a:lnTo>
                  <a:pt x="25908" y="263796"/>
                </a:lnTo>
                <a:close/>
              </a:path>
              <a:path w="254635" h="289560">
                <a:moveTo>
                  <a:pt x="145216" y="144454"/>
                </a:moveTo>
                <a:lnTo>
                  <a:pt x="136398" y="135636"/>
                </a:lnTo>
                <a:lnTo>
                  <a:pt x="118110" y="135635"/>
                </a:lnTo>
                <a:lnTo>
                  <a:pt x="109291" y="144454"/>
                </a:lnTo>
                <a:lnTo>
                  <a:pt x="118819" y="153924"/>
                </a:lnTo>
                <a:lnTo>
                  <a:pt x="135688" y="153924"/>
                </a:lnTo>
                <a:lnTo>
                  <a:pt x="145216" y="144454"/>
                </a:lnTo>
                <a:close/>
              </a:path>
              <a:path w="254635" h="289560">
                <a:moveTo>
                  <a:pt x="127254" y="126543"/>
                </a:moveTo>
                <a:lnTo>
                  <a:pt x="118110" y="135635"/>
                </a:lnTo>
                <a:lnTo>
                  <a:pt x="127254" y="126543"/>
                </a:lnTo>
                <a:close/>
              </a:path>
              <a:path w="254635" h="289560">
                <a:moveTo>
                  <a:pt x="136398" y="135636"/>
                </a:moveTo>
                <a:lnTo>
                  <a:pt x="127279" y="126568"/>
                </a:lnTo>
                <a:lnTo>
                  <a:pt x="118110" y="135636"/>
                </a:lnTo>
                <a:lnTo>
                  <a:pt x="136398" y="135636"/>
                </a:lnTo>
                <a:close/>
              </a:path>
              <a:path w="254635" h="289560">
                <a:moveTo>
                  <a:pt x="136398" y="153924"/>
                </a:moveTo>
                <a:lnTo>
                  <a:pt x="135688" y="153924"/>
                </a:lnTo>
                <a:lnTo>
                  <a:pt x="127279" y="162280"/>
                </a:lnTo>
                <a:lnTo>
                  <a:pt x="118819" y="153924"/>
                </a:lnTo>
                <a:lnTo>
                  <a:pt x="118110" y="153924"/>
                </a:lnTo>
                <a:lnTo>
                  <a:pt x="127228" y="162991"/>
                </a:lnTo>
                <a:lnTo>
                  <a:pt x="136398" y="153924"/>
                </a:lnTo>
                <a:close/>
              </a:path>
              <a:path w="254635" h="289560">
                <a:moveTo>
                  <a:pt x="127254" y="163016"/>
                </a:moveTo>
                <a:lnTo>
                  <a:pt x="118110" y="153924"/>
                </a:lnTo>
                <a:lnTo>
                  <a:pt x="118110" y="172109"/>
                </a:lnTo>
                <a:lnTo>
                  <a:pt x="127254" y="163016"/>
                </a:lnTo>
                <a:close/>
              </a:path>
              <a:path w="254635" h="289560">
                <a:moveTo>
                  <a:pt x="135688" y="153924"/>
                </a:moveTo>
                <a:lnTo>
                  <a:pt x="118819" y="153924"/>
                </a:lnTo>
                <a:lnTo>
                  <a:pt x="127228" y="162280"/>
                </a:lnTo>
                <a:lnTo>
                  <a:pt x="135688" y="153924"/>
                </a:lnTo>
                <a:close/>
              </a:path>
              <a:path w="254635" h="289560">
                <a:moveTo>
                  <a:pt x="136398" y="135636"/>
                </a:moveTo>
                <a:lnTo>
                  <a:pt x="127279" y="126517"/>
                </a:lnTo>
                <a:lnTo>
                  <a:pt x="136398" y="135636"/>
                </a:lnTo>
                <a:close/>
              </a:path>
              <a:path w="254635" h="289560">
                <a:moveTo>
                  <a:pt x="136398" y="172109"/>
                </a:moveTo>
                <a:lnTo>
                  <a:pt x="136398" y="153924"/>
                </a:lnTo>
                <a:lnTo>
                  <a:pt x="127254" y="163016"/>
                </a:lnTo>
                <a:lnTo>
                  <a:pt x="136398" y="172109"/>
                </a:lnTo>
                <a:close/>
              </a:path>
              <a:path w="254635" h="289560">
                <a:moveTo>
                  <a:pt x="254508" y="289560"/>
                </a:moveTo>
                <a:lnTo>
                  <a:pt x="254508" y="0"/>
                </a:lnTo>
                <a:lnTo>
                  <a:pt x="127279" y="126517"/>
                </a:lnTo>
                <a:lnTo>
                  <a:pt x="145216" y="144454"/>
                </a:lnTo>
                <a:lnTo>
                  <a:pt x="228600" y="61585"/>
                </a:lnTo>
                <a:lnTo>
                  <a:pt x="228600" y="30480"/>
                </a:lnTo>
                <a:lnTo>
                  <a:pt x="250698" y="39624"/>
                </a:lnTo>
                <a:lnTo>
                  <a:pt x="250698" y="285771"/>
                </a:lnTo>
                <a:lnTo>
                  <a:pt x="254508" y="289560"/>
                </a:lnTo>
                <a:close/>
              </a:path>
              <a:path w="254635" h="289560">
                <a:moveTo>
                  <a:pt x="250698" y="249936"/>
                </a:moveTo>
                <a:lnTo>
                  <a:pt x="145216" y="144454"/>
                </a:lnTo>
                <a:lnTo>
                  <a:pt x="135688" y="153924"/>
                </a:lnTo>
                <a:lnTo>
                  <a:pt x="136398" y="153924"/>
                </a:lnTo>
                <a:lnTo>
                  <a:pt x="136398" y="172109"/>
                </a:lnTo>
                <a:lnTo>
                  <a:pt x="228600" y="263796"/>
                </a:lnTo>
                <a:lnTo>
                  <a:pt x="228600" y="259079"/>
                </a:lnTo>
                <a:lnTo>
                  <a:pt x="250698" y="249936"/>
                </a:lnTo>
                <a:close/>
              </a:path>
              <a:path w="254635" h="289560">
                <a:moveTo>
                  <a:pt x="250698" y="39624"/>
                </a:moveTo>
                <a:lnTo>
                  <a:pt x="228600" y="30480"/>
                </a:lnTo>
                <a:lnTo>
                  <a:pt x="228600" y="61585"/>
                </a:lnTo>
                <a:lnTo>
                  <a:pt x="250698" y="39624"/>
                </a:lnTo>
                <a:close/>
              </a:path>
              <a:path w="254635" h="289560">
                <a:moveTo>
                  <a:pt x="250698" y="249936"/>
                </a:moveTo>
                <a:lnTo>
                  <a:pt x="250698" y="39624"/>
                </a:lnTo>
                <a:lnTo>
                  <a:pt x="228600" y="61585"/>
                </a:lnTo>
                <a:lnTo>
                  <a:pt x="228600" y="227837"/>
                </a:lnTo>
                <a:lnTo>
                  <a:pt x="250698" y="249936"/>
                </a:lnTo>
                <a:close/>
              </a:path>
              <a:path w="254635" h="289560">
                <a:moveTo>
                  <a:pt x="250698" y="285771"/>
                </a:moveTo>
                <a:lnTo>
                  <a:pt x="250698" y="249936"/>
                </a:lnTo>
                <a:lnTo>
                  <a:pt x="228600" y="259079"/>
                </a:lnTo>
                <a:lnTo>
                  <a:pt x="228600" y="263796"/>
                </a:lnTo>
                <a:lnTo>
                  <a:pt x="250698" y="285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69193" y="4717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69193" y="49465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88193" y="47179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88193" y="494652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22583" y="4201667"/>
            <a:ext cx="1301496" cy="1006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83977" y="5385815"/>
            <a:ext cx="3329940" cy="12565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09199" y="906271"/>
            <a:ext cx="6544945" cy="211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关系代数之纯关系操作：外连接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(Outer-Join)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72720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外连接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(Outer-Join)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操作的示例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272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查询所有老师和所有课程的信息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34486" y="3424682"/>
            <a:ext cx="59880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25" dirty="0">
                <a:latin typeface="Arial" panose="020B0604020202020204"/>
                <a:cs typeface="Arial" panose="020B0604020202020204"/>
              </a:rPr>
              <a:t>T</a:t>
            </a:r>
            <a:r>
              <a:rPr sz="1600" b="1" dirty="0">
                <a:latin typeface="Arial" panose="020B0604020202020204"/>
                <a:cs typeface="Arial" panose="020B0604020202020204"/>
              </a:rPr>
              <a:t>each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61936" y="3424682"/>
            <a:ext cx="104076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57810" algn="l"/>
              </a:tabLst>
            </a:pPr>
            <a:r>
              <a:rPr sz="1600" b="1" u="heavy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u="heavy" spc="-17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latin typeface="Arial" panose="020B0604020202020204"/>
                <a:cs typeface="Arial" panose="020B0604020202020204"/>
              </a:rPr>
              <a:t>	</a:t>
            </a:r>
            <a:r>
              <a:rPr sz="1600" b="1" u="heavy" dirty="0">
                <a:latin typeface="Arial" panose="020B0604020202020204"/>
                <a:cs typeface="Arial" panose="020B0604020202020204"/>
              </a:rPr>
              <a:t>C</a:t>
            </a:r>
            <a:r>
              <a:rPr sz="1600" b="1" dirty="0">
                <a:latin typeface="Arial" panose="020B0604020202020204"/>
                <a:cs typeface="Arial" panose="020B0604020202020204"/>
              </a:rPr>
              <a:t>ourse)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46502" y="3195573"/>
            <a:ext cx="339979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i="1" spc="-11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</a:t>
            </a:r>
            <a:r>
              <a:rPr sz="3800" i="1" spc="-6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b="1" spc="5" dirty="0">
                <a:latin typeface="Arial" panose="020B0604020202020204"/>
                <a:cs typeface="Arial" panose="020B0604020202020204"/>
              </a:rPr>
              <a:t>T#, Tname, D#, </a:t>
            </a:r>
            <a:r>
              <a:rPr sz="1050" b="1" spc="-10" dirty="0">
                <a:latin typeface="Arial" panose="020B0604020202020204"/>
                <a:cs typeface="Arial" panose="020B0604020202020204"/>
              </a:rPr>
              <a:t>Salary, </a:t>
            </a:r>
            <a:r>
              <a:rPr sz="1050" b="1" spc="5" dirty="0">
                <a:latin typeface="Arial" panose="020B0604020202020204"/>
                <a:cs typeface="Arial" panose="020B0604020202020204"/>
              </a:rPr>
              <a:t>C#, </a:t>
            </a:r>
            <a:r>
              <a:rPr sz="1050" b="1" spc="10" dirty="0">
                <a:latin typeface="Arial" panose="020B0604020202020204"/>
                <a:cs typeface="Arial" panose="020B0604020202020204"/>
              </a:rPr>
              <a:t>CName </a:t>
            </a:r>
            <a:r>
              <a:rPr sz="2400" b="1" spc="-22" baseline="14000" dirty="0">
                <a:latin typeface="Arial" panose="020B0604020202020204"/>
                <a:cs typeface="Arial" panose="020B0604020202020204"/>
              </a:rPr>
              <a:t>(Teacher</a:t>
            </a:r>
            <a:endParaRPr sz="2400" baseline="14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12243" y="3427476"/>
            <a:ext cx="162560" cy="247650"/>
          </a:xfrm>
          <a:custGeom>
            <a:avLst/>
            <a:gdLst/>
            <a:ahLst/>
            <a:cxnLst/>
            <a:rect l="l" t="t" r="r" b="b"/>
            <a:pathLst>
              <a:path w="162560" h="247650">
                <a:moveTo>
                  <a:pt x="80813" y="103223"/>
                </a:moveTo>
                <a:lnTo>
                  <a:pt x="0" y="0"/>
                </a:lnTo>
                <a:lnTo>
                  <a:pt x="0" y="247650"/>
                </a:lnTo>
                <a:lnTo>
                  <a:pt x="2285" y="244730"/>
                </a:lnTo>
                <a:lnTo>
                  <a:pt x="2285" y="44196"/>
                </a:lnTo>
                <a:lnTo>
                  <a:pt x="25145" y="36576"/>
                </a:lnTo>
                <a:lnTo>
                  <a:pt x="25145" y="73270"/>
                </a:lnTo>
                <a:lnTo>
                  <a:pt x="64895" y="123824"/>
                </a:lnTo>
                <a:lnTo>
                  <a:pt x="70865" y="116230"/>
                </a:lnTo>
                <a:lnTo>
                  <a:pt x="70865" y="115823"/>
                </a:lnTo>
                <a:lnTo>
                  <a:pt x="80813" y="103223"/>
                </a:lnTo>
                <a:close/>
              </a:path>
              <a:path w="162560" h="247650">
                <a:moveTo>
                  <a:pt x="25145" y="73270"/>
                </a:moveTo>
                <a:lnTo>
                  <a:pt x="25145" y="36576"/>
                </a:lnTo>
                <a:lnTo>
                  <a:pt x="2285" y="44196"/>
                </a:lnTo>
                <a:lnTo>
                  <a:pt x="25145" y="73270"/>
                </a:lnTo>
                <a:close/>
              </a:path>
              <a:path w="162560" h="247650">
                <a:moveTo>
                  <a:pt x="25145" y="174379"/>
                </a:moveTo>
                <a:lnTo>
                  <a:pt x="25145" y="73270"/>
                </a:lnTo>
                <a:lnTo>
                  <a:pt x="2285" y="44196"/>
                </a:lnTo>
                <a:lnTo>
                  <a:pt x="2285" y="203454"/>
                </a:lnTo>
                <a:lnTo>
                  <a:pt x="25145" y="174379"/>
                </a:lnTo>
                <a:close/>
              </a:path>
              <a:path w="162560" h="247650">
                <a:moveTo>
                  <a:pt x="71185" y="131826"/>
                </a:moveTo>
                <a:lnTo>
                  <a:pt x="64895" y="123825"/>
                </a:lnTo>
                <a:lnTo>
                  <a:pt x="2285" y="203454"/>
                </a:lnTo>
                <a:lnTo>
                  <a:pt x="25145" y="211074"/>
                </a:lnTo>
                <a:lnTo>
                  <a:pt x="25145" y="215530"/>
                </a:lnTo>
                <a:lnTo>
                  <a:pt x="70865" y="157132"/>
                </a:lnTo>
                <a:lnTo>
                  <a:pt x="70865" y="131826"/>
                </a:lnTo>
                <a:lnTo>
                  <a:pt x="71185" y="131826"/>
                </a:lnTo>
                <a:close/>
              </a:path>
              <a:path w="162560" h="247650">
                <a:moveTo>
                  <a:pt x="25145" y="215530"/>
                </a:moveTo>
                <a:lnTo>
                  <a:pt x="25145" y="211074"/>
                </a:lnTo>
                <a:lnTo>
                  <a:pt x="2285" y="203454"/>
                </a:lnTo>
                <a:lnTo>
                  <a:pt x="2285" y="244730"/>
                </a:lnTo>
                <a:lnTo>
                  <a:pt x="25145" y="215530"/>
                </a:lnTo>
                <a:close/>
              </a:path>
              <a:path w="162560" h="247650">
                <a:moveTo>
                  <a:pt x="96803" y="123825"/>
                </a:moveTo>
                <a:lnTo>
                  <a:pt x="90451" y="115823"/>
                </a:lnTo>
                <a:lnTo>
                  <a:pt x="71185" y="115823"/>
                </a:lnTo>
                <a:lnTo>
                  <a:pt x="64895" y="123825"/>
                </a:lnTo>
                <a:lnTo>
                  <a:pt x="71185" y="131826"/>
                </a:lnTo>
                <a:lnTo>
                  <a:pt x="90451" y="131826"/>
                </a:lnTo>
                <a:lnTo>
                  <a:pt x="96803" y="123825"/>
                </a:lnTo>
                <a:close/>
              </a:path>
              <a:path w="162560" h="247650">
                <a:moveTo>
                  <a:pt x="90677" y="115823"/>
                </a:moveTo>
                <a:lnTo>
                  <a:pt x="80813" y="103223"/>
                </a:lnTo>
                <a:lnTo>
                  <a:pt x="70865" y="115823"/>
                </a:lnTo>
                <a:lnTo>
                  <a:pt x="71185" y="115823"/>
                </a:lnTo>
                <a:lnTo>
                  <a:pt x="80771" y="103632"/>
                </a:lnTo>
                <a:lnTo>
                  <a:pt x="90451" y="115823"/>
                </a:lnTo>
                <a:lnTo>
                  <a:pt x="90677" y="115823"/>
                </a:lnTo>
                <a:close/>
              </a:path>
              <a:path w="162560" h="247650">
                <a:moveTo>
                  <a:pt x="71185" y="115823"/>
                </a:moveTo>
                <a:lnTo>
                  <a:pt x="70865" y="115823"/>
                </a:lnTo>
                <a:lnTo>
                  <a:pt x="70865" y="116230"/>
                </a:lnTo>
                <a:lnTo>
                  <a:pt x="71185" y="115823"/>
                </a:lnTo>
                <a:close/>
              </a:path>
              <a:path w="162560" h="247650">
                <a:moveTo>
                  <a:pt x="90677" y="131826"/>
                </a:moveTo>
                <a:lnTo>
                  <a:pt x="90451" y="131826"/>
                </a:lnTo>
                <a:lnTo>
                  <a:pt x="80771" y="144018"/>
                </a:lnTo>
                <a:lnTo>
                  <a:pt x="71185" y="131826"/>
                </a:lnTo>
                <a:lnTo>
                  <a:pt x="70865" y="131826"/>
                </a:lnTo>
                <a:lnTo>
                  <a:pt x="80813" y="144426"/>
                </a:lnTo>
                <a:lnTo>
                  <a:pt x="90677" y="131826"/>
                </a:lnTo>
                <a:close/>
              </a:path>
              <a:path w="162560" h="247650">
                <a:moveTo>
                  <a:pt x="80813" y="144426"/>
                </a:moveTo>
                <a:lnTo>
                  <a:pt x="70865" y="131826"/>
                </a:lnTo>
                <a:lnTo>
                  <a:pt x="70865" y="157132"/>
                </a:lnTo>
                <a:lnTo>
                  <a:pt x="80813" y="144426"/>
                </a:lnTo>
                <a:close/>
              </a:path>
              <a:path w="162560" h="247650">
                <a:moveTo>
                  <a:pt x="90451" y="115823"/>
                </a:moveTo>
                <a:lnTo>
                  <a:pt x="80771" y="103632"/>
                </a:lnTo>
                <a:lnTo>
                  <a:pt x="71185" y="115823"/>
                </a:lnTo>
                <a:lnTo>
                  <a:pt x="90451" y="115823"/>
                </a:lnTo>
                <a:close/>
              </a:path>
              <a:path w="162560" h="247650">
                <a:moveTo>
                  <a:pt x="90451" y="131826"/>
                </a:moveTo>
                <a:lnTo>
                  <a:pt x="71185" y="131826"/>
                </a:lnTo>
                <a:lnTo>
                  <a:pt x="80771" y="144018"/>
                </a:lnTo>
                <a:lnTo>
                  <a:pt x="90451" y="131826"/>
                </a:lnTo>
                <a:close/>
              </a:path>
              <a:path w="162560" h="247650">
                <a:moveTo>
                  <a:pt x="162305" y="247650"/>
                </a:moveTo>
                <a:lnTo>
                  <a:pt x="162305" y="0"/>
                </a:lnTo>
                <a:lnTo>
                  <a:pt x="80813" y="103223"/>
                </a:lnTo>
                <a:lnTo>
                  <a:pt x="90677" y="115823"/>
                </a:lnTo>
                <a:lnTo>
                  <a:pt x="90677" y="116109"/>
                </a:lnTo>
                <a:lnTo>
                  <a:pt x="96803" y="123824"/>
                </a:lnTo>
                <a:lnTo>
                  <a:pt x="137159" y="72990"/>
                </a:lnTo>
                <a:lnTo>
                  <a:pt x="137159" y="36576"/>
                </a:lnTo>
                <a:lnTo>
                  <a:pt x="160019" y="44196"/>
                </a:lnTo>
                <a:lnTo>
                  <a:pt x="160019" y="244754"/>
                </a:lnTo>
                <a:lnTo>
                  <a:pt x="162305" y="247650"/>
                </a:lnTo>
                <a:close/>
              </a:path>
              <a:path w="162560" h="247650">
                <a:moveTo>
                  <a:pt x="90677" y="156921"/>
                </a:moveTo>
                <a:lnTo>
                  <a:pt x="90677" y="131826"/>
                </a:lnTo>
                <a:lnTo>
                  <a:pt x="80813" y="144426"/>
                </a:lnTo>
                <a:lnTo>
                  <a:pt x="90677" y="156921"/>
                </a:lnTo>
                <a:close/>
              </a:path>
              <a:path w="162560" h="247650">
                <a:moveTo>
                  <a:pt x="90677" y="116109"/>
                </a:moveTo>
                <a:lnTo>
                  <a:pt x="90677" y="115823"/>
                </a:lnTo>
                <a:lnTo>
                  <a:pt x="90451" y="115823"/>
                </a:lnTo>
                <a:lnTo>
                  <a:pt x="90677" y="116109"/>
                </a:lnTo>
                <a:close/>
              </a:path>
              <a:path w="162560" h="247650">
                <a:moveTo>
                  <a:pt x="160019" y="203454"/>
                </a:moveTo>
                <a:lnTo>
                  <a:pt x="96803" y="123825"/>
                </a:lnTo>
                <a:lnTo>
                  <a:pt x="90451" y="131826"/>
                </a:lnTo>
                <a:lnTo>
                  <a:pt x="90677" y="131826"/>
                </a:lnTo>
                <a:lnTo>
                  <a:pt x="90677" y="156921"/>
                </a:lnTo>
                <a:lnTo>
                  <a:pt x="137159" y="215798"/>
                </a:lnTo>
                <a:lnTo>
                  <a:pt x="137159" y="211074"/>
                </a:lnTo>
                <a:lnTo>
                  <a:pt x="160019" y="203454"/>
                </a:lnTo>
                <a:close/>
              </a:path>
              <a:path w="162560" h="247650">
                <a:moveTo>
                  <a:pt x="160019" y="44196"/>
                </a:moveTo>
                <a:lnTo>
                  <a:pt x="137159" y="36576"/>
                </a:lnTo>
                <a:lnTo>
                  <a:pt x="137159" y="72990"/>
                </a:lnTo>
                <a:lnTo>
                  <a:pt x="160019" y="44196"/>
                </a:lnTo>
                <a:close/>
              </a:path>
              <a:path w="162560" h="247650">
                <a:moveTo>
                  <a:pt x="160019" y="203454"/>
                </a:moveTo>
                <a:lnTo>
                  <a:pt x="160019" y="44196"/>
                </a:lnTo>
                <a:lnTo>
                  <a:pt x="137159" y="72990"/>
                </a:lnTo>
                <a:lnTo>
                  <a:pt x="137159" y="174659"/>
                </a:lnTo>
                <a:lnTo>
                  <a:pt x="160019" y="203454"/>
                </a:lnTo>
                <a:close/>
              </a:path>
              <a:path w="162560" h="247650">
                <a:moveTo>
                  <a:pt x="160019" y="244754"/>
                </a:moveTo>
                <a:lnTo>
                  <a:pt x="160019" y="203454"/>
                </a:lnTo>
                <a:lnTo>
                  <a:pt x="137159" y="211074"/>
                </a:lnTo>
                <a:lnTo>
                  <a:pt x="137159" y="215798"/>
                </a:lnTo>
                <a:lnTo>
                  <a:pt x="160019" y="24475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62357" y="3464052"/>
            <a:ext cx="91440" cy="0"/>
          </a:xfrm>
          <a:custGeom>
            <a:avLst/>
            <a:gdLst/>
            <a:ahLst/>
            <a:cxnLst/>
            <a:rect l="l" t="t" r="r" b="b"/>
            <a:pathLst>
              <a:path w="91439">
                <a:moveTo>
                  <a:pt x="0" y="0"/>
                </a:moveTo>
                <a:lnTo>
                  <a:pt x="91439" y="0"/>
                </a:lnTo>
              </a:path>
            </a:pathLst>
          </a:custGeom>
          <a:ln w="25908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62357" y="3638550"/>
            <a:ext cx="91440" cy="0"/>
          </a:xfrm>
          <a:custGeom>
            <a:avLst/>
            <a:gdLst/>
            <a:ahLst/>
            <a:cxnLst/>
            <a:rect l="l" t="t" r="r" b="b"/>
            <a:pathLst>
              <a:path w="91439">
                <a:moveTo>
                  <a:pt x="0" y="0"/>
                </a:moveTo>
                <a:lnTo>
                  <a:pt x="91439" y="0"/>
                </a:lnTo>
              </a:path>
            </a:pathLst>
          </a:custGeom>
          <a:ln w="25908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32995" y="3464052"/>
            <a:ext cx="91440" cy="0"/>
          </a:xfrm>
          <a:custGeom>
            <a:avLst/>
            <a:gdLst/>
            <a:ahLst/>
            <a:cxnLst/>
            <a:rect l="l" t="t" r="r" b="b"/>
            <a:pathLst>
              <a:path w="91439">
                <a:moveTo>
                  <a:pt x="0" y="0"/>
                </a:moveTo>
                <a:lnTo>
                  <a:pt x="91439" y="0"/>
                </a:lnTo>
              </a:path>
            </a:pathLst>
          </a:custGeom>
          <a:ln w="25908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32995" y="3638550"/>
            <a:ext cx="91440" cy="0"/>
          </a:xfrm>
          <a:custGeom>
            <a:avLst/>
            <a:gdLst/>
            <a:ahLst/>
            <a:cxnLst/>
            <a:rect l="l" t="t" r="r" b="b"/>
            <a:pathLst>
              <a:path w="91439">
                <a:moveTo>
                  <a:pt x="0" y="0"/>
                </a:moveTo>
                <a:lnTo>
                  <a:pt x="91439" y="0"/>
                </a:lnTo>
              </a:path>
            </a:pathLst>
          </a:custGeom>
          <a:ln w="25908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953136" y="3440429"/>
            <a:ext cx="163195" cy="247650"/>
          </a:xfrm>
          <a:custGeom>
            <a:avLst/>
            <a:gdLst/>
            <a:ahLst/>
            <a:cxnLst/>
            <a:rect l="l" t="t" r="r" b="b"/>
            <a:pathLst>
              <a:path w="163195" h="247650">
                <a:moveTo>
                  <a:pt x="81373" y="103073"/>
                </a:moveTo>
                <a:lnTo>
                  <a:pt x="0" y="0"/>
                </a:lnTo>
                <a:lnTo>
                  <a:pt x="0" y="247650"/>
                </a:lnTo>
                <a:lnTo>
                  <a:pt x="3048" y="243789"/>
                </a:lnTo>
                <a:lnTo>
                  <a:pt x="3048" y="44196"/>
                </a:lnTo>
                <a:lnTo>
                  <a:pt x="25908" y="36576"/>
                </a:lnTo>
                <a:lnTo>
                  <a:pt x="25908" y="73270"/>
                </a:lnTo>
                <a:lnTo>
                  <a:pt x="65357" y="123444"/>
                </a:lnTo>
                <a:lnTo>
                  <a:pt x="81373" y="103073"/>
                </a:lnTo>
                <a:close/>
              </a:path>
              <a:path w="163195" h="247650">
                <a:moveTo>
                  <a:pt x="25908" y="73270"/>
                </a:moveTo>
                <a:lnTo>
                  <a:pt x="25908" y="36576"/>
                </a:lnTo>
                <a:lnTo>
                  <a:pt x="3048" y="44196"/>
                </a:lnTo>
                <a:lnTo>
                  <a:pt x="25908" y="73270"/>
                </a:lnTo>
                <a:close/>
              </a:path>
              <a:path w="163195" h="247650">
                <a:moveTo>
                  <a:pt x="25908" y="173617"/>
                </a:moveTo>
                <a:lnTo>
                  <a:pt x="25908" y="73270"/>
                </a:lnTo>
                <a:lnTo>
                  <a:pt x="3048" y="44196"/>
                </a:lnTo>
                <a:lnTo>
                  <a:pt x="3048" y="202692"/>
                </a:lnTo>
                <a:lnTo>
                  <a:pt x="25908" y="173617"/>
                </a:lnTo>
                <a:close/>
              </a:path>
              <a:path w="163195" h="247650">
                <a:moveTo>
                  <a:pt x="71947" y="131826"/>
                </a:moveTo>
                <a:lnTo>
                  <a:pt x="65357" y="123443"/>
                </a:lnTo>
                <a:lnTo>
                  <a:pt x="3048" y="202692"/>
                </a:lnTo>
                <a:lnTo>
                  <a:pt x="25908" y="211074"/>
                </a:lnTo>
                <a:lnTo>
                  <a:pt x="25908" y="214833"/>
                </a:lnTo>
                <a:lnTo>
                  <a:pt x="71628" y="156921"/>
                </a:lnTo>
                <a:lnTo>
                  <a:pt x="71628" y="131826"/>
                </a:lnTo>
                <a:lnTo>
                  <a:pt x="71947" y="131826"/>
                </a:lnTo>
                <a:close/>
              </a:path>
              <a:path w="163195" h="247650">
                <a:moveTo>
                  <a:pt x="25908" y="214833"/>
                </a:moveTo>
                <a:lnTo>
                  <a:pt x="25908" y="211074"/>
                </a:lnTo>
                <a:lnTo>
                  <a:pt x="3048" y="202692"/>
                </a:lnTo>
                <a:lnTo>
                  <a:pt x="3048" y="243789"/>
                </a:lnTo>
                <a:lnTo>
                  <a:pt x="25908" y="214833"/>
                </a:lnTo>
                <a:close/>
              </a:path>
              <a:path w="163195" h="247650">
                <a:moveTo>
                  <a:pt x="81534" y="103276"/>
                </a:moveTo>
                <a:lnTo>
                  <a:pt x="81373" y="103073"/>
                </a:lnTo>
                <a:lnTo>
                  <a:pt x="65357" y="123443"/>
                </a:lnTo>
                <a:lnTo>
                  <a:pt x="71628" y="131419"/>
                </a:lnTo>
                <a:lnTo>
                  <a:pt x="71628" y="115823"/>
                </a:lnTo>
                <a:lnTo>
                  <a:pt x="81534" y="103276"/>
                </a:lnTo>
                <a:close/>
              </a:path>
              <a:path w="163195" h="247650">
                <a:moveTo>
                  <a:pt x="91440" y="115823"/>
                </a:moveTo>
                <a:lnTo>
                  <a:pt x="81534" y="103276"/>
                </a:lnTo>
                <a:lnTo>
                  <a:pt x="71628" y="115823"/>
                </a:lnTo>
                <a:lnTo>
                  <a:pt x="91440" y="115823"/>
                </a:lnTo>
                <a:close/>
              </a:path>
              <a:path w="163195" h="247650">
                <a:moveTo>
                  <a:pt x="91440" y="131419"/>
                </a:moveTo>
                <a:lnTo>
                  <a:pt x="91440" y="115823"/>
                </a:lnTo>
                <a:lnTo>
                  <a:pt x="71628" y="115823"/>
                </a:lnTo>
                <a:lnTo>
                  <a:pt x="71628" y="131419"/>
                </a:lnTo>
                <a:lnTo>
                  <a:pt x="71947" y="131826"/>
                </a:lnTo>
                <a:lnTo>
                  <a:pt x="91120" y="131826"/>
                </a:lnTo>
                <a:lnTo>
                  <a:pt x="91440" y="131419"/>
                </a:lnTo>
                <a:close/>
              </a:path>
              <a:path w="163195" h="247650">
                <a:moveTo>
                  <a:pt x="91440" y="131826"/>
                </a:moveTo>
                <a:lnTo>
                  <a:pt x="91120" y="131826"/>
                </a:lnTo>
                <a:lnTo>
                  <a:pt x="81534" y="144018"/>
                </a:lnTo>
                <a:lnTo>
                  <a:pt x="71947" y="131826"/>
                </a:lnTo>
                <a:lnTo>
                  <a:pt x="71628" y="131826"/>
                </a:lnTo>
                <a:lnTo>
                  <a:pt x="81534" y="144373"/>
                </a:lnTo>
                <a:lnTo>
                  <a:pt x="91440" y="131826"/>
                </a:lnTo>
                <a:close/>
              </a:path>
              <a:path w="163195" h="247650">
                <a:moveTo>
                  <a:pt x="81534" y="144373"/>
                </a:moveTo>
                <a:lnTo>
                  <a:pt x="71628" y="131826"/>
                </a:lnTo>
                <a:lnTo>
                  <a:pt x="71628" y="156921"/>
                </a:lnTo>
                <a:lnTo>
                  <a:pt x="81534" y="144373"/>
                </a:lnTo>
                <a:close/>
              </a:path>
              <a:path w="163195" h="247650">
                <a:moveTo>
                  <a:pt x="91120" y="131826"/>
                </a:moveTo>
                <a:lnTo>
                  <a:pt x="71947" y="131826"/>
                </a:lnTo>
                <a:lnTo>
                  <a:pt x="81534" y="144018"/>
                </a:lnTo>
                <a:lnTo>
                  <a:pt x="91120" y="131826"/>
                </a:lnTo>
                <a:close/>
              </a:path>
              <a:path w="163195" h="247650">
                <a:moveTo>
                  <a:pt x="81694" y="103073"/>
                </a:moveTo>
                <a:lnTo>
                  <a:pt x="81534" y="102870"/>
                </a:lnTo>
                <a:lnTo>
                  <a:pt x="81373" y="103073"/>
                </a:lnTo>
                <a:lnTo>
                  <a:pt x="81534" y="103276"/>
                </a:lnTo>
                <a:lnTo>
                  <a:pt x="81694" y="103073"/>
                </a:lnTo>
                <a:close/>
              </a:path>
              <a:path w="163195" h="247650">
                <a:moveTo>
                  <a:pt x="97710" y="123443"/>
                </a:moveTo>
                <a:lnTo>
                  <a:pt x="81694" y="103073"/>
                </a:lnTo>
                <a:lnTo>
                  <a:pt x="81534" y="103276"/>
                </a:lnTo>
                <a:lnTo>
                  <a:pt x="91440" y="115823"/>
                </a:lnTo>
                <a:lnTo>
                  <a:pt x="91440" y="131419"/>
                </a:lnTo>
                <a:lnTo>
                  <a:pt x="97710" y="123443"/>
                </a:lnTo>
                <a:close/>
              </a:path>
              <a:path w="163195" h="247650">
                <a:moveTo>
                  <a:pt x="91440" y="156921"/>
                </a:moveTo>
                <a:lnTo>
                  <a:pt x="91440" y="131826"/>
                </a:lnTo>
                <a:lnTo>
                  <a:pt x="81534" y="144373"/>
                </a:lnTo>
                <a:lnTo>
                  <a:pt x="91440" y="156921"/>
                </a:lnTo>
                <a:close/>
              </a:path>
              <a:path w="163195" h="247650">
                <a:moveTo>
                  <a:pt x="163068" y="247650"/>
                </a:moveTo>
                <a:lnTo>
                  <a:pt x="163068" y="0"/>
                </a:lnTo>
                <a:lnTo>
                  <a:pt x="81694" y="103073"/>
                </a:lnTo>
                <a:lnTo>
                  <a:pt x="97710" y="123444"/>
                </a:lnTo>
                <a:lnTo>
                  <a:pt x="137922" y="72301"/>
                </a:lnTo>
                <a:lnTo>
                  <a:pt x="137922" y="36576"/>
                </a:lnTo>
                <a:lnTo>
                  <a:pt x="160020" y="44196"/>
                </a:lnTo>
                <a:lnTo>
                  <a:pt x="160020" y="243789"/>
                </a:lnTo>
                <a:lnTo>
                  <a:pt x="163068" y="247650"/>
                </a:lnTo>
                <a:close/>
              </a:path>
              <a:path w="163195" h="247650">
                <a:moveTo>
                  <a:pt x="160020" y="202692"/>
                </a:moveTo>
                <a:lnTo>
                  <a:pt x="97710" y="123443"/>
                </a:lnTo>
                <a:lnTo>
                  <a:pt x="91120" y="131826"/>
                </a:lnTo>
                <a:lnTo>
                  <a:pt x="91440" y="131826"/>
                </a:lnTo>
                <a:lnTo>
                  <a:pt x="91440" y="156921"/>
                </a:lnTo>
                <a:lnTo>
                  <a:pt x="137922" y="215798"/>
                </a:lnTo>
                <a:lnTo>
                  <a:pt x="137922" y="211074"/>
                </a:lnTo>
                <a:lnTo>
                  <a:pt x="160020" y="202692"/>
                </a:lnTo>
                <a:close/>
              </a:path>
              <a:path w="163195" h="247650">
                <a:moveTo>
                  <a:pt x="160020" y="44196"/>
                </a:moveTo>
                <a:lnTo>
                  <a:pt x="137922" y="36576"/>
                </a:lnTo>
                <a:lnTo>
                  <a:pt x="137922" y="72301"/>
                </a:lnTo>
                <a:lnTo>
                  <a:pt x="160020" y="44196"/>
                </a:lnTo>
                <a:close/>
              </a:path>
              <a:path w="163195" h="247650">
                <a:moveTo>
                  <a:pt x="160020" y="202692"/>
                </a:moveTo>
                <a:lnTo>
                  <a:pt x="160020" y="44196"/>
                </a:lnTo>
                <a:lnTo>
                  <a:pt x="137922" y="72301"/>
                </a:lnTo>
                <a:lnTo>
                  <a:pt x="137922" y="174586"/>
                </a:lnTo>
                <a:lnTo>
                  <a:pt x="160020" y="202692"/>
                </a:lnTo>
                <a:close/>
              </a:path>
              <a:path w="163195" h="247650">
                <a:moveTo>
                  <a:pt x="160020" y="243789"/>
                </a:moveTo>
                <a:lnTo>
                  <a:pt x="160020" y="202692"/>
                </a:lnTo>
                <a:lnTo>
                  <a:pt x="137922" y="211074"/>
                </a:lnTo>
                <a:lnTo>
                  <a:pt x="137922" y="215798"/>
                </a:lnTo>
                <a:lnTo>
                  <a:pt x="160020" y="243789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03236" y="3476625"/>
            <a:ext cx="91440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440" y="0"/>
                </a:lnTo>
              </a:path>
            </a:pathLst>
          </a:custGeom>
          <a:ln w="25146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74636" y="3476625"/>
            <a:ext cx="91440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440" y="0"/>
                </a:lnTo>
              </a:path>
            </a:pathLst>
          </a:custGeom>
          <a:ln w="25146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91219" y="3944111"/>
            <a:ext cx="5740908" cy="17960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917057" y="3433317"/>
            <a:ext cx="535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列名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62919" y="4119371"/>
            <a:ext cx="1449705" cy="637540"/>
          </a:xfrm>
          <a:custGeom>
            <a:avLst/>
            <a:gdLst/>
            <a:ahLst/>
            <a:cxnLst/>
            <a:rect l="l" t="t" r="r" b="b"/>
            <a:pathLst>
              <a:path w="1449704" h="637539">
                <a:moveTo>
                  <a:pt x="1449324" y="326897"/>
                </a:moveTo>
                <a:lnTo>
                  <a:pt x="1449324" y="310133"/>
                </a:lnTo>
                <a:lnTo>
                  <a:pt x="1448562" y="301751"/>
                </a:lnTo>
                <a:lnTo>
                  <a:pt x="1433986" y="254898"/>
                </a:lnTo>
                <a:lnTo>
                  <a:pt x="1413240" y="219634"/>
                </a:lnTo>
                <a:lnTo>
                  <a:pt x="1385656" y="187467"/>
                </a:lnTo>
                <a:lnTo>
                  <a:pt x="1352093" y="158289"/>
                </a:lnTo>
                <a:lnTo>
                  <a:pt x="1313408" y="131988"/>
                </a:lnTo>
                <a:lnTo>
                  <a:pt x="1270460" y="108455"/>
                </a:lnTo>
                <a:lnTo>
                  <a:pt x="1224107" y="87579"/>
                </a:lnTo>
                <a:lnTo>
                  <a:pt x="1175205" y="69250"/>
                </a:lnTo>
                <a:lnTo>
                  <a:pt x="1124614" y="53359"/>
                </a:lnTo>
                <a:lnTo>
                  <a:pt x="1073191" y="39795"/>
                </a:lnTo>
                <a:lnTo>
                  <a:pt x="1021793" y="28448"/>
                </a:lnTo>
                <a:lnTo>
                  <a:pt x="971280" y="19209"/>
                </a:lnTo>
                <a:lnTo>
                  <a:pt x="922509" y="11966"/>
                </a:lnTo>
                <a:lnTo>
                  <a:pt x="876337" y="6610"/>
                </a:lnTo>
                <a:lnTo>
                  <a:pt x="833623" y="3030"/>
                </a:lnTo>
                <a:lnTo>
                  <a:pt x="795224" y="1118"/>
                </a:lnTo>
                <a:lnTo>
                  <a:pt x="761238" y="746"/>
                </a:lnTo>
                <a:lnTo>
                  <a:pt x="724662" y="0"/>
                </a:lnTo>
                <a:lnTo>
                  <a:pt x="687324" y="761"/>
                </a:lnTo>
                <a:lnTo>
                  <a:pt x="654311" y="1027"/>
                </a:lnTo>
                <a:lnTo>
                  <a:pt x="616029" y="2889"/>
                </a:lnTo>
                <a:lnTo>
                  <a:pt x="573350" y="6452"/>
                </a:lnTo>
                <a:lnTo>
                  <a:pt x="527146" y="11823"/>
                </a:lnTo>
                <a:lnTo>
                  <a:pt x="478288" y="19107"/>
                </a:lnTo>
                <a:lnTo>
                  <a:pt x="427647" y="28409"/>
                </a:lnTo>
                <a:lnTo>
                  <a:pt x="376097" y="39836"/>
                </a:lnTo>
                <a:lnTo>
                  <a:pt x="324507" y="53491"/>
                </a:lnTo>
                <a:lnTo>
                  <a:pt x="273751" y="69482"/>
                </a:lnTo>
                <a:lnTo>
                  <a:pt x="224699" y="87913"/>
                </a:lnTo>
                <a:lnTo>
                  <a:pt x="178223" y="108890"/>
                </a:lnTo>
                <a:lnTo>
                  <a:pt x="135195" y="132519"/>
                </a:lnTo>
                <a:lnTo>
                  <a:pt x="96487" y="158905"/>
                </a:lnTo>
                <a:lnTo>
                  <a:pt x="62970" y="188154"/>
                </a:lnTo>
                <a:lnTo>
                  <a:pt x="35517" y="220371"/>
                </a:lnTo>
                <a:lnTo>
                  <a:pt x="14998" y="255662"/>
                </a:lnTo>
                <a:lnTo>
                  <a:pt x="2285" y="294131"/>
                </a:lnTo>
                <a:lnTo>
                  <a:pt x="0" y="310133"/>
                </a:lnTo>
                <a:lnTo>
                  <a:pt x="0" y="326897"/>
                </a:lnTo>
                <a:lnTo>
                  <a:pt x="762" y="335279"/>
                </a:lnTo>
                <a:lnTo>
                  <a:pt x="3810" y="352043"/>
                </a:lnTo>
                <a:lnTo>
                  <a:pt x="9906" y="367201"/>
                </a:lnTo>
                <a:lnTo>
                  <a:pt x="9906" y="310895"/>
                </a:lnTo>
                <a:lnTo>
                  <a:pt x="11429" y="294893"/>
                </a:lnTo>
                <a:lnTo>
                  <a:pt x="24361" y="258170"/>
                </a:lnTo>
                <a:lnTo>
                  <a:pt x="44518" y="224435"/>
                </a:lnTo>
                <a:lnTo>
                  <a:pt x="71134" y="193587"/>
                </a:lnTo>
                <a:lnTo>
                  <a:pt x="103444" y="165529"/>
                </a:lnTo>
                <a:lnTo>
                  <a:pt x="140682" y="140160"/>
                </a:lnTo>
                <a:lnTo>
                  <a:pt x="182081" y="117381"/>
                </a:lnTo>
                <a:lnTo>
                  <a:pt x="226875" y="97094"/>
                </a:lnTo>
                <a:lnTo>
                  <a:pt x="274300" y="79197"/>
                </a:lnTo>
                <a:lnTo>
                  <a:pt x="323588" y="63593"/>
                </a:lnTo>
                <a:lnTo>
                  <a:pt x="373973" y="50182"/>
                </a:lnTo>
                <a:lnTo>
                  <a:pt x="424691" y="38864"/>
                </a:lnTo>
                <a:lnTo>
                  <a:pt x="474974" y="29540"/>
                </a:lnTo>
                <a:lnTo>
                  <a:pt x="524057" y="22110"/>
                </a:lnTo>
                <a:lnTo>
                  <a:pt x="571174" y="16476"/>
                </a:lnTo>
                <a:lnTo>
                  <a:pt x="615559" y="12538"/>
                </a:lnTo>
                <a:lnTo>
                  <a:pt x="656446" y="10197"/>
                </a:lnTo>
                <a:lnTo>
                  <a:pt x="693232" y="9355"/>
                </a:lnTo>
                <a:lnTo>
                  <a:pt x="724662" y="9905"/>
                </a:lnTo>
                <a:lnTo>
                  <a:pt x="762000" y="9905"/>
                </a:lnTo>
                <a:lnTo>
                  <a:pt x="798576" y="11429"/>
                </a:lnTo>
                <a:lnTo>
                  <a:pt x="831531" y="12566"/>
                </a:lnTo>
                <a:lnTo>
                  <a:pt x="870208" y="15450"/>
                </a:lnTo>
                <a:lnTo>
                  <a:pt x="913581" y="20197"/>
                </a:lnTo>
                <a:lnTo>
                  <a:pt x="960626" y="26920"/>
                </a:lnTo>
                <a:lnTo>
                  <a:pt x="1010319" y="35733"/>
                </a:lnTo>
                <a:lnTo>
                  <a:pt x="1061634" y="46751"/>
                </a:lnTo>
                <a:lnTo>
                  <a:pt x="1113548" y="60087"/>
                </a:lnTo>
                <a:lnTo>
                  <a:pt x="1165036" y="75857"/>
                </a:lnTo>
                <a:lnTo>
                  <a:pt x="1215073" y="94173"/>
                </a:lnTo>
                <a:lnTo>
                  <a:pt x="1262635" y="115149"/>
                </a:lnTo>
                <a:lnTo>
                  <a:pt x="1306697" y="138901"/>
                </a:lnTo>
                <a:lnTo>
                  <a:pt x="1346235" y="165542"/>
                </a:lnTo>
                <a:lnTo>
                  <a:pt x="1380224" y="195185"/>
                </a:lnTo>
                <a:lnTo>
                  <a:pt x="1407641" y="227946"/>
                </a:lnTo>
                <a:lnTo>
                  <a:pt x="1427459" y="263938"/>
                </a:lnTo>
                <a:lnTo>
                  <a:pt x="1438656" y="303275"/>
                </a:lnTo>
                <a:lnTo>
                  <a:pt x="1440180" y="318515"/>
                </a:lnTo>
                <a:lnTo>
                  <a:pt x="1440180" y="367523"/>
                </a:lnTo>
                <a:lnTo>
                  <a:pt x="1440415" y="367027"/>
                </a:lnTo>
                <a:lnTo>
                  <a:pt x="1449324" y="326897"/>
                </a:lnTo>
                <a:close/>
              </a:path>
              <a:path w="1449704" h="637539">
                <a:moveTo>
                  <a:pt x="1440180" y="367523"/>
                </a:moveTo>
                <a:lnTo>
                  <a:pt x="1440180" y="318515"/>
                </a:lnTo>
                <a:lnTo>
                  <a:pt x="1438656" y="334517"/>
                </a:lnTo>
                <a:lnTo>
                  <a:pt x="1427567" y="373568"/>
                </a:lnTo>
                <a:lnTo>
                  <a:pt x="1407767" y="409355"/>
                </a:lnTo>
                <a:lnTo>
                  <a:pt x="1380296" y="441982"/>
                </a:lnTo>
                <a:lnTo>
                  <a:pt x="1346191" y="471552"/>
                </a:lnTo>
                <a:lnTo>
                  <a:pt x="1306493" y="498168"/>
                </a:lnTo>
                <a:lnTo>
                  <a:pt x="1262239" y="521935"/>
                </a:lnTo>
                <a:lnTo>
                  <a:pt x="1214471" y="542955"/>
                </a:lnTo>
                <a:lnTo>
                  <a:pt x="1164226" y="561332"/>
                </a:lnTo>
                <a:lnTo>
                  <a:pt x="1112544" y="577169"/>
                </a:lnTo>
                <a:lnTo>
                  <a:pt x="1060464" y="590569"/>
                </a:lnTo>
                <a:lnTo>
                  <a:pt x="1009024" y="601637"/>
                </a:lnTo>
                <a:lnTo>
                  <a:pt x="959265" y="610475"/>
                </a:lnTo>
                <a:lnTo>
                  <a:pt x="912225" y="617187"/>
                </a:lnTo>
                <a:lnTo>
                  <a:pt x="868944" y="621877"/>
                </a:lnTo>
                <a:lnTo>
                  <a:pt x="830460" y="624647"/>
                </a:lnTo>
                <a:lnTo>
                  <a:pt x="797814" y="625601"/>
                </a:lnTo>
                <a:lnTo>
                  <a:pt x="762000" y="627094"/>
                </a:lnTo>
                <a:lnTo>
                  <a:pt x="724662" y="627125"/>
                </a:lnTo>
                <a:lnTo>
                  <a:pt x="693232" y="627642"/>
                </a:lnTo>
                <a:lnTo>
                  <a:pt x="687324" y="627583"/>
                </a:lnTo>
                <a:lnTo>
                  <a:pt x="608494" y="624007"/>
                </a:lnTo>
                <a:lnTo>
                  <a:pt x="561345" y="619562"/>
                </a:lnTo>
                <a:lnTo>
                  <a:pt x="511431" y="613231"/>
                </a:lnTo>
                <a:lnTo>
                  <a:pt x="459621" y="604901"/>
                </a:lnTo>
                <a:lnTo>
                  <a:pt x="406783" y="594462"/>
                </a:lnTo>
                <a:lnTo>
                  <a:pt x="353785" y="581805"/>
                </a:lnTo>
                <a:lnTo>
                  <a:pt x="301496" y="566818"/>
                </a:lnTo>
                <a:lnTo>
                  <a:pt x="250786" y="549389"/>
                </a:lnTo>
                <a:lnTo>
                  <a:pt x="202521" y="529410"/>
                </a:lnTo>
                <a:lnTo>
                  <a:pt x="157572" y="506769"/>
                </a:lnTo>
                <a:lnTo>
                  <a:pt x="116807" y="481355"/>
                </a:lnTo>
                <a:lnTo>
                  <a:pt x="81093" y="453057"/>
                </a:lnTo>
                <a:lnTo>
                  <a:pt x="51301" y="421766"/>
                </a:lnTo>
                <a:lnTo>
                  <a:pt x="28298" y="387369"/>
                </a:lnTo>
                <a:lnTo>
                  <a:pt x="12954" y="349757"/>
                </a:lnTo>
                <a:lnTo>
                  <a:pt x="9906" y="326135"/>
                </a:lnTo>
                <a:lnTo>
                  <a:pt x="9906" y="367201"/>
                </a:lnTo>
                <a:lnTo>
                  <a:pt x="39413" y="421486"/>
                </a:lnTo>
                <a:lnTo>
                  <a:pt x="66316" y="451923"/>
                </a:lnTo>
                <a:lnTo>
                  <a:pt x="98418" y="479637"/>
                </a:lnTo>
                <a:lnTo>
                  <a:pt x="135071" y="504727"/>
                </a:lnTo>
                <a:lnTo>
                  <a:pt x="175624" y="527293"/>
                </a:lnTo>
                <a:lnTo>
                  <a:pt x="219427" y="547435"/>
                </a:lnTo>
                <a:lnTo>
                  <a:pt x="265830" y="565251"/>
                </a:lnTo>
                <a:lnTo>
                  <a:pt x="314184" y="580843"/>
                </a:lnTo>
                <a:lnTo>
                  <a:pt x="363839" y="594308"/>
                </a:lnTo>
                <a:lnTo>
                  <a:pt x="414143" y="605747"/>
                </a:lnTo>
                <a:lnTo>
                  <a:pt x="464448" y="615260"/>
                </a:lnTo>
                <a:lnTo>
                  <a:pt x="514104" y="622946"/>
                </a:lnTo>
                <a:lnTo>
                  <a:pt x="562460" y="628904"/>
                </a:lnTo>
                <a:lnTo>
                  <a:pt x="608867" y="633234"/>
                </a:lnTo>
                <a:lnTo>
                  <a:pt x="652008" y="635994"/>
                </a:lnTo>
                <a:lnTo>
                  <a:pt x="691020" y="637335"/>
                </a:lnTo>
                <a:lnTo>
                  <a:pt x="729890" y="637455"/>
                </a:lnTo>
                <a:lnTo>
                  <a:pt x="762000" y="636269"/>
                </a:lnTo>
                <a:lnTo>
                  <a:pt x="798576" y="635507"/>
                </a:lnTo>
                <a:lnTo>
                  <a:pt x="834390" y="633221"/>
                </a:lnTo>
                <a:lnTo>
                  <a:pt x="867176" y="631277"/>
                </a:lnTo>
                <a:lnTo>
                  <a:pt x="905404" y="627544"/>
                </a:lnTo>
                <a:lnTo>
                  <a:pt x="948071" y="621914"/>
                </a:lnTo>
                <a:lnTo>
                  <a:pt x="994170" y="614278"/>
                </a:lnTo>
                <a:lnTo>
                  <a:pt x="1042697" y="604529"/>
                </a:lnTo>
                <a:lnTo>
                  <a:pt x="1092647" y="592559"/>
                </a:lnTo>
                <a:lnTo>
                  <a:pt x="1143015" y="578259"/>
                </a:lnTo>
                <a:lnTo>
                  <a:pt x="1192796" y="561522"/>
                </a:lnTo>
                <a:lnTo>
                  <a:pt x="1240985" y="542239"/>
                </a:lnTo>
                <a:lnTo>
                  <a:pt x="1286578" y="520302"/>
                </a:lnTo>
                <a:lnTo>
                  <a:pt x="1328568" y="495604"/>
                </a:lnTo>
                <a:lnTo>
                  <a:pt x="1365952" y="468035"/>
                </a:lnTo>
                <a:lnTo>
                  <a:pt x="1397725" y="437488"/>
                </a:lnTo>
                <a:lnTo>
                  <a:pt x="1422881" y="403855"/>
                </a:lnTo>
                <a:lnTo>
                  <a:pt x="1440180" y="36752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71045" y="413537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71045" y="405917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71045" y="398297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71045" y="390677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71045" y="383057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23623" y="38069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99823" y="38069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76023" y="38069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52223" y="38069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28423" y="38069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04623" y="38069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80823" y="38069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057023" y="38069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33223" y="38069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09423" y="38069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85623" y="3806952"/>
            <a:ext cx="24130" cy="0"/>
          </a:xfrm>
          <a:custGeom>
            <a:avLst/>
            <a:gdLst/>
            <a:ahLst/>
            <a:cxnLst/>
            <a:rect l="l" t="t" r="r" b="b"/>
            <a:pathLst>
              <a:path w="24129">
                <a:moveTo>
                  <a:pt x="0" y="0"/>
                </a:moveTo>
                <a:lnTo>
                  <a:pt x="23622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71045" y="589635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71045" y="597255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71045" y="604875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71045" y="612495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71045" y="620115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71045" y="627735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71045" y="635355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71045" y="642975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71045" y="65059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71045" y="65821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71045" y="665835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07621" y="669798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83821" y="669798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660021" y="669798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736221" y="669798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812421" y="669798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88621" y="669798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64821" y="669798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41021" y="669798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117221" y="669798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193421" y="669798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03767" y="5257800"/>
            <a:ext cx="6034405" cy="568960"/>
          </a:xfrm>
          <a:custGeom>
            <a:avLst/>
            <a:gdLst/>
            <a:ahLst/>
            <a:cxnLst/>
            <a:rect l="l" t="t" r="r" b="b"/>
            <a:pathLst>
              <a:path w="6034405" h="568960">
                <a:moveTo>
                  <a:pt x="34290" y="272796"/>
                </a:moveTo>
                <a:lnTo>
                  <a:pt x="10668" y="256794"/>
                </a:lnTo>
                <a:lnTo>
                  <a:pt x="6858" y="262128"/>
                </a:lnTo>
                <a:lnTo>
                  <a:pt x="5334" y="263652"/>
                </a:lnTo>
                <a:lnTo>
                  <a:pt x="5334" y="265176"/>
                </a:lnTo>
                <a:lnTo>
                  <a:pt x="2286" y="272034"/>
                </a:lnTo>
                <a:lnTo>
                  <a:pt x="1524" y="272796"/>
                </a:lnTo>
                <a:lnTo>
                  <a:pt x="1524" y="275082"/>
                </a:lnTo>
                <a:lnTo>
                  <a:pt x="0" y="281940"/>
                </a:lnTo>
                <a:lnTo>
                  <a:pt x="0" y="286512"/>
                </a:lnTo>
                <a:lnTo>
                  <a:pt x="1524" y="293370"/>
                </a:lnTo>
                <a:lnTo>
                  <a:pt x="14182" y="291659"/>
                </a:lnTo>
                <a:lnTo>
                  <a:pt x="28956" y="285750"/>
                </a:lnTo>
                <a:lnTo>
                  <a:pt x="28956" y="281940"/>
                </a:lnTo>
                <a:lnTo>
                  <a:pt x="29010" y="282484"/>
                </a:lnTo>
                <a:lnTo>
                  <a:pt x="29718" y="279654"/>
                </a:lnTo>
                <a:lnTo>
                  <a:pt x="29718" y="278892"/>
                </a:lnTo>
                <a:lnTo>
                  <a:pt x="31242" y="275844"/>
                </a:lnTo>
                <a:lnTo>
                  <a:pt x="31242" y="276860"/>
                </a:lnTo>
                <a:lnTo>
                  <a:pt x="34290" y="272796"/>
                </a:lnTo>
                <a:close/>
              </a:path>
              <a:path w="6034405" h="568960">
                <a:moveTo>
                  <a:pt x="29718" y="290635"/>
                </a:moveTo>
                <a:lnTo>
                  <a:pt x="29718" y="289560"/>
                </a:lnTo>
                <a:lnTo>
                  <a:pt x="14182" y="291659"/>
                </a:lnTo>
                <a:lnTo>
                  <a:pt x="2286" y="296418"/>
                </a:lnTo>
                <a:lnTo>
                  <a:pt x="4572" y="300990"/>
                </a:lnTo>
                <a:lnTo>
                  <a:pt x="29718" y="290635"/>
                </a:lnTo>
                <a:close/>
              </a:path>
              <a:path w="6034405" h="568960">
                <a:moveTo>
                  <a:pt x="29019" y="285940"/>
                </a:moveTo>
                <a:lnTo>
                  <a:pt x="28956" y="285750"/>
                </a:lnTo>
                <a:lnTo>
                  <a:pt x="14182" y="291659"/>
                </a:lnTo>
                <a:lnTo>
                  <a:pt x="28956" y="289662"/>
                </a:lnTo>
                <a:lnTo>
                  <a:pt x="28956" y="286512"/>
                </a:lnTo>
                <a:lnTo>
                  <a:pt x="29019" y="285940"/>
                </a:lnTo>
                <a:close/>
              </a:path>
              <a:path w="6034405" h="568960">
                <a:moveTo>
                  <a:pt x="29010" y="282484"/>
                </a:moveTo>
                <a:lnTo>
                  <a:pt x="28956" y="281940"/>
                </a:lnTo>
                <a:lnTo>
                  <a:pt x="28956" y="282702"/>
                </a:lnTo>
                <a:lnTo>
                  <a:pt x="29010" y="282484"/>
                </a:lnTo>
                <a:close/>
              </a:path>
              <a:path w="6034405" h="568960">
                <a:moveTo>
                  <a:pt x="29014" y="282526"/>
                </a:moveTo>
                <a:lnTo>
                  <a:pt x="28956" y="282702"/>
                </a:lnTo>
                <a:lnTo>
                  <a:pt x="29014" y="282526"/>
                </a:lnTo>
                <a:close/>
              </a:path>
              <a:path w="6034405" h="568960">
                <a:moveTo>
                  <a:pt x="29196" y="284346"/>
                </a:moveTo>
                <a:lnTo>
                  <a:pt x="29010" y="282538"/>
                </a:lnTo>
                <a:lnTo>
                  <a:pt x="28956" y="282702"/>
                </a:lnTo>
                <a:lnTo>
                  <a:pt x="28956" y="285750"/>
                </a:lnTo>
                <a:lnTo>
                  <a:pt x="29019" y="285940"/>
                </a:lnTo>
                <a:lnTo>
                  <a:pt x="29196" y="284346"/>
                </a:lnTo>
                <a:close/>
              </a:path>
              <a:path w="6034405" h="568960">
                <a:moveTo>
                  <a:pt x="29718" y="289560"/>
                </a:moveTo>
                <a:lnTo>
                  <a:pt x="29500" y="287382"/>
                </a:lnTo>
                <a:lnTo>
                  <a:pt x="29019" y="285940"/>
                </a:lnTo>
                <a:lnTo>
                  <a:pt x="28956" y="286512"/>
                </a:lnTo>
                <a:lnTo>
                  <a:pt x="28956" y="289662"/>
                </a:lnTo>
                <a:lnTo>
                  <a:pt x="29718" y="289560"/>
                </a:lnTo>
                <a:close/>
              </a:path>
              <a:path w="6034405" h="568960">
                <a:moveTo>
                  <a:pt x="29718" y="279654"/>
                </a:moveTo>
                <a:lnTo>
                  <a:pt x="29010" y="282484"/>
                </a:lnTo>
                <a:lnTo>
                  <a:pt x="29591" y="280797"/>
                </a:lnTo>
                <a:lnTo>
                  <a:pt x="29718" y="279654"/>
                </a:lnTo>
                <a:close/>
              </a:path>
              <a:path w="6034405" h="568960">
                <a:moveTo>
                  <a:pt x="29591" y="280797"/>
                </a:moveTo>
                <a:lnTo>
                  <a:pt x="29014" y="282526"/>
                </a:lnTo>
                <a:lnTo>
                  <a:pt x="29196" y="284346"/>
                </a:lnTo>
                <a:lnTo>
                  <a:pt x="29591" y="280797"/>
                </a:lnTo>
                <a:close/>
              </a:path>
              <a:path w="6034405" h="568960">
                <a:moveTo>
                  <a:pt x="29500" y="287382"/>
                </a:moveTo>
                <a:lnTo>
                  <a:pt x="29196" y="284346"/>
                </a:lnTo>
                <a:lnTo>
                  <a:pt x="29019" y="285940"/>
                </a:lnTo>
                <a:lnTo>
                  <a:pt x="29500" y="287382"/>
                </a:lnTo>
                <a:close/>
              </a:path>
              <a:path w="6034405" h="568960">
                <a:moveTo>
                  <a:pt x="30480" y="290322"/>
                </a:moveTo>
                <a:lnTo>
                  <a:pt x="29500" y="287382"/>
                </a:lnTo>
                <a:lnTo>
                  <a:pt x="29718" y="289560"/>
                </a:lnTo>
                <a:lnTo>
                  <a:pt x="29718" y="290635"/>
                </a:lnTo>
                <a:lnTo>
                  <a:pt x="30480" y="290322"/>
                </a:lnTo>
                <a:close/>
              </a:path>
              <a:path w="6034405" h="568960">
                <a:moveTo>
                  <a:pt x="30632" y="277672"/>
                </a:moveTo>
                <a:lnTo>
                  <a:pt x="29718" y="278892"/>
                </a:lnTo>
                <a:lnTo>
                  <a:pt x="29718" y="279654"/>
                </a:lnTo>
                <a:lnTo>
                  <a:pt x="29591" y="280797"/>
                </a:lnTo>
                <a:lnTo>
                  <a:pt x="30632" y="277672"/>
                </a:lnTo>
                <a:close/>
              </a:path>
              <a:path w="6034405" h="568960">
                <a:moveTo>
                  <a:pt x="31242" y="275844"/>
                </a:moveTo>
                <a:lnTo>
                  <a:pt x="29718" y="278892"/>
                </a:lnTo>
                <a:lnTo>
                  <a:pt x="30632" y="277672"/>
                </a:lnTo>
                <a:lnTo>
                  <a:pt x="31242" y="275844"/>
                </a:lnTo>
                <a:close/>
              </a:path>
              <a:path w="6034405" h="568960">
                <a:moveTo>
                  <a:pt x="31242" y="276860"/>
                </a:moveTo>
                <a:lnTo>
                  <a:pt x="31242" y="275844"/>
                </a:lnTo>
                <a:lnTo>
                  <a:pt x="30632" y="277672"/>
                </a:lnTo>
                <a:lnTo>
                  <a:pt x="31242" y="276860"/>
                </a:lnTo>
                <a:close/>
              </a:path>
              <a:path w="6034405" h="568960">
                <a:moveTo>
                  <a:pt x="75438" y="246126"/>
                </a:moveTo>
                <a:lnTo>
                  <a:pt x="63246" y="220218"/>
                </a:lnTo>
                <a:lnTo>
                  <a:pt x="54864" y="224028"/>
                </a:lnTo>
                <a:lnTo>
                  <a:pt x="41148" y="230886"/>
                </a:lnTo>
                <a:lnTo>
                  <a:pt x="36576" y="234696"/>
                </a:lnTo>
                <a:lnTo>
                  <a:pt x="51816" y="258318"/>
                </a:lnTo>
                <a:lnTo>
                  <a:pt x="67818" y="249174"/>
                </a:lnTo>
                <a:lnTo>
                  <a:pt x="75438" y="246126"/>
                </a:lnTo>
                <a:close/>
              </a:path>
              <a:path w="6034405" h="568960">
                <a:moveTo>
                  <a:pt x="127254" y="225552"/>
                </a:moveTo>
                <a:lnTo>
                  <a:pt x="118110" y="198882"/>
                </a:lnTo>
                <a:lnTo>
                  <a:pt x="90678" y="208026"/>
                </a:lnTo>
                <a:lnTo>
                  <a:pt x="100584" y="235458"/>
                </a:lnTo>
                <a:lnTo>
                  <a:pt x="114300" y="230124"/>
                </a:lnTo>
                <a:lnTo>
                  <a:pt x="127254" y="225552"/>
                </a:lnTo>
                <a:close/>
              </a:path>
              <a:path w="6034405" h="568960">
                <a:moveTo>
                  <a:pt x="181356" y="210312"/>
                </a:moveTo>
                <a:lnTo>
                  <a:pt x="173736" y="182880"/>
                </a:lnTo>
                <a:lnTo>
                  <a:pt x="168402" y="183642"/>
                </a:lnTo>
                <a:lnTo>
                  <a:pt x="146304" y="190500"/>
                </a:lnTo>
                <a:lnTo>
                  <a:pt x="153924" y="217932"/>
                </a:lnTo>
                <a:lnTo>
                  <a:pt x="176022" y="211836"/>
                </a:lnTo>
                <a:lnTo>
                  <a:pt x="181356" y="210312"/>
                </a:lnTo>
                <a:close/>
              </a:path>
              <a:path w="6034405" h="568960">
                <a:moveTo>
                  <a:pt x="236220" y="197358"/>
                </a:moveTo>
                <a:lnTo>
                  <a:pt x="230124" y="169164"/>
                </a:lnTo>
                <a:lnTo>
                  <a:pt x="219456" y="171450"/>
                </a:lnTo>
                <a:lnTo>
                  <a:pt x="201930" y="175260"/>
                </a:lnTo>
                <a:lnTo>
                  <a:pt x="208788" y="203454"/>
                </a:lnTo>
                <a:lnTo>
                  <a:pt x="226314" y="198882"/>
                </a:lnTo>
                <a:lnTo>
                  <a:pt x="236220" y="197358"/>
                </a:lnTo>
                <a:close/>
              </a:path>
              <a:path w="6034405" h="568960">
                <a:moveTo>
                  <a:pt x="291846" y="185166"/>
                </a:moveTo>
                <a:lnTo>
                  <a:pt x="286512" y="157734"/>
                </a:lnTo>
                <a:lnTo>
                  <a:pt x="277368" y="159258"/>
                </a:lnTo>
                <a:lnTo>
                  <a:pt x="258318" y="163068"/>
                </a:lnTo>
                <a:lnTo>
                  <a:pt x="263652" y="191262"/>
                </a:lnTo>
                <a:lnTo>
                  <a:pt x="282702" y="187452"/>
                </a:lnTo>
                <a:lnTo>
                  <a:pt x="291846" y="185166"/>
                </a:lnTo>
                <a:close/>
              </a:path>
              <a:path w="6034405" h="568960">
                <a:moveTo>
                  <a:pt x="347472" y="175260"/>
                </a:moveTo>
                <a:lnTo>
                  <a:pt x="342900" y="147066"/>
                </a:lnTo>
                <a:lnTo>
                  <a:pt x="340614" y="147066"/>
                </a:lnTo>
                <a:lnTo>
                  <a:pt x="314706" y="152400"/>
                </a:lnTo>
                <a:lnTo>
                  <a:pt x="319278" y="179832"/>
                </a:lnTo>
                <a:lnTo>
                  <a:pt x="345948" y="175260"/>
                </a:lnTo>
                <a:lnTo>
                  <a:pt x="347472" y="175260"/>
                </a:lnTo>
                <a:close/>
              </a:path>
              <a:path w="6034405" h="568960">
                <a:moveTo>
                  <a:pt x="403860" y="166116"/>
                </a:moveTo>
                <a:lnTo>
                  <a:pt x="399288" y="137922"/>
                </a:lnTo>
                <a:lnTo>
                  <a:pt x="374904" y="141732"/>
                </a:lnTo>
                <a:lnTo>
                  <a:pt x="371094" y="142494"/>
                </a:lnTo>
                <a:lnTo>
                  <a:pt x="375666" y="170688"/>
                </a:lnTo>
                <a:lnTo>
                  <a:pt x="379476" y="169926"/>
                </a:lnTo>
                <a:lnTo>
                  <a:pt x="403860" y="166116"/>
                </a:lnTo>
                <a:close/>
              </a:path>
              <a:path w="6034405" h="568960">
                <a:moveTo>
                  <a:pt x="460248" y="156972"/>
                </a:moveTo>
                <a:lnTo>
                  <a:pt x="455676" y="128778"/>
                </a:lnTo>
                <a:lnTo>
                  <a:pt x="447294" y="130302"/>
                </a:lnTo>
                <a:lnTo>
                  <a:pt x="427482" y="133350"/>
                </a:lnTo>
                <a:lnTo>
                  <a:pt x="432054" y="161544"/>
                </a:lnTo>
                <a:lnTo>
                  <a:pt x="451866" y="158496"/>
                </a:lnTo>
                <a:lnTo>
                  <a:pt x="460248" y="156972"/>
                </a:lnTo>
                <a:close/>
              </a:path>
              <a:path w="6034405" h="568960">
                <a:moveTo>
                  <a:pt x="516636" y="149352"/>
                </a:moveTo>
                <a:lnTo>
                  <a:pt x="512826" y="121158"/>
                </a:lnTo>
                <a:lnTo>
                  <a:pt x="485394" y="124968"/>
                </a:lnTo>
                <a:lnTo>
                  <a:pt x="484632" y="124968"/>
                </a:lnTo>
                <a:lnTo>
                  <a:pt x="488442" y="153162"/>
                </a:lnTo>
                <a:lnTo>
                  <a:pt x="489966" y="153162"/>
                </a:lnTo>
                <a:lnTo>
                  <a:pt x="516636" y="149352"/>
                </a:lnTo>
                <a:close/>
              </a:path>
              <a:path w="6034405" h="568960">
                <a:moveTo>
                  <a:pt x="573024" y="141732"/>
                </a:moveTo>
                <a:lnTo>
                  <a:pt x="569214" y="113538"/>
                </a:lnTo>
                <a:lnTo>
                  <a:pt x="566928" y="113538"/>
                </a:lnTo>
                <a:lnTo>
                  <a:pt x="541020" y="117348"/>
                </a:lnTo>
                <a:lnTo>
                  <a:pt x="544830" y="145542"/>
                </a:lnTo>
                <a:lnTo>
                  <a:pt x="570738" y="142494"/>
                </a:lnTo>
                <a:lnTo>
                  <a:pt x="573024" y="141732"/>
                </a:lnTo>
                <a:close/>
              </a:path>
              <a:path w="6034405" h="568960">
                <a:moveTo>
                  <a:pt x="629412" y="134874"/>
                </a:moveTo>
                <a:lnTo>
                  <a:pt x="626364" y="106680"/>
                </a:lnTo>
                <a:lnTo>
                  <a:pt x="609600" y="108966"/>
                </a:lnTo>
                <a:lnTo>
                  <a:pt x="598170" y="109728"/>
                </a:lnTo>
                <a:lnTo>
                  <a:pt x="601218" y="138684"/>
                </a:lnTo>
                <a:lnTo>
                  <a:pt x="613410" y="137160"/>
                </a:lnTo>
                <a:lnTo>
                  <a:pt x="629412" y="134874"/>
                </a:lnTo>
                <a:close/>
              </a:path>
              <a:path w="6034405" h="568960">
                <a:moveTo>
                  <a:pt x="686562" y="128778"/>
                </a:moveTo>
                <a:lnTo>
                  <a:pt x="683514" y="99822"/>
                </a:lnTo>
                <a:lnTo>
                  <a:pt x="654558" y="103632"/>
                </a:lnTo>
                <a:lnTo>
                  <a:pt x="658368" y="131826"/>
                </a:lnTo>
                <a:lnTo>
                  <a:pt x="686562" y="128778"/>
                </a:lnTo>
                <a:close/>
              </a:path>
              <a:path w="6034405" h="568960">
                <a:moveTo>
                  <a:pt x="742950" y="122682"/>
                </a:moveTo>
                <a:lnTo>
                  <a:pt x="739902" y="93726"/>
                </a:lnTo>
                <a:lnTo>
                  <a:pt x="711708" y="96774"/>
                </a:lnTo>
                <a:lnTo>
                  <a:pt x="714756" y="125730"/>
                </a:lnTo>
                <a:lnTo>
                  <a:pt x="742950" y="122682"/>
                </a:lnTo>
                <a:close/>
              </a:path>
              <a:path w="6034405" h="568960">
                <a:moveTo>
                  <a:pt x="800100" y="116586"/>
                </a:moveTo>
                <a:lnTo>
                  <a:pt x="797052" y="88392"/>
                </a:lnTo>
                <a:lnTo>
                  <a:pt x="793242" y="88392"/>
                </a:lnTo>
                <a:lnTo>
                  <a:pt x="768858" y="91440"/>
                </a:lnTo>
                <a:lnTo>
                  <a:pt x="771144" y="119634"/>
                </a:lnTo>
                <a:lnTo>
                  <a:pt x="796290" y="117348"/>
                </a:lnTo>
                <a:lnTo>
                  <a:pt x="800100" y="116586"/>
                </a:lnTo>
                <a:close/>
              </a:path>
              <a:path w="6034405" h="568960">
                <a:moveTo>
                  <a:pt x="856488" y="111252"/>
                </a:moveTo>
                <a:lnTo>
                  <a:pt x="854202" y="83058"/>
                </a:lnTo>
                <a:lnTo>
                  <a:pt x="842772" y="83820"/>
                </a:lnTo>
                <a:lnTo>
                  <a:pt x="825246" y="85344"/>
                </a:lnTo>
                <a:lnTo>
                  <a:pt x="828294" y="114300"/>
                </a:lnTo>
                <a:lnTo>
                  <a:pt x="845820" y="112014"/>
                </a:lnTo>
                <a:lnTo>
                  <a:pt x="856488" y="111252"/>
                </a:lnTo>
                <a:close/>
              </a:path>
              <a:path w="6034405" h="568960">
                <a:moveTo>
                  <a:pt x="913638" y="105918"/>
                </a:moveTo>
                <a:lnTo>
                  <a:pt x="911352" y="77724"/>
                </a:lnTo>
                <a:lnTo>
                  <a:pt x="893064" y="79248"/>
                </a:lnTo>
                <a:lnTo>
                  <a:pt x="882396" y="80010"/>
                </a:lnTo>
                <a:lnTo>
                  <a:pt x="885444" y="108966"/>
                </a:lnTo>
                <a:lnTo>
                  <a:pt x="895350" y="107442"/>
                </a:lnTo>
                <a:lnTo>
                  <a:pt x="913638" y="105918"/>
                </a:lnTo>
                <a:close/>
              </a:path>
              <a:path w="6034405" h="568960">
                <a:moveTo>
                  <a:pt x="970788" y="101346"/>
                </a:moveTo>
                <a:lnTo>
                  <a:pt x="967740" y="72390"/>
                </a:lnTo>
                <a:lnTo>
                  <a:pt x="944880" y="74676"/>
                </a:lnTo>
                <a:lnTo>
                  <a:pt x="939546" y="75438"/>
                </a:lnTo>
                <a:lnTo>
                  <a:pt x="941832" y="103632"/>
                </a:lnTo>
                <a:lnTo>
                  <a:pt x="947166" y="102870"/>
                </a:lnTo>
                <a:lnTo>
                  <a:pt x="970788" y="101346"/>
                </a:lnTo>
                <a:close/>
              </a:path>
              <a:path w="6034405" h="568960">
                <a:moveTo>
                  <a:pt x="1027176" y="96774"/>
                </a:moveTo>
                <a:lnTo>
                  <a:pt x="1024890" y="67818"/>
                </a:lnTo>
                <a:lnTo>
                  <a:pt x="997458" y="70104"/>
                </a:lnTo>
                <a:lnTo>
                  <a:pt x="996696" y="70104"/>
                </a:lnTo>
                <a:lnTo>
                  <a:pt x="998982" y="99060"/>
                </a:lnTo>
                <a:lnTo>
                  <a:pt x="999744" y="99060"/>
                </a:lnTo>
                <a:lnTo>
                  <a:pt x="1027176" y="96774"/>
                </a:lnTo>
                <a:close/>
              </a:path>
              <a:path w="6034405" h="568960">
                <a:moveTo>
                  <a:pt x="1084326" y="92202"/>
                </a:moveTo>
                <a:lnTo>
                  <a:pt x="1082040" y="64008"/>
                </a:lnTo>
                <a:lnTo>
                  <a:pt x="1053846" y="65532"/>
                </a:lnTo>
                <a:lnTo>
                  <a:pt x="1056132" y="94488"/>
                </a:lnTo>
                <a:lnTo>
                  <a:pt x="1084326" y="92202"/>
                </a:lnTo>
                <a:close/>
              </a:path>
              <a:path w="6034405" h="568960">
                <a:moveTo>
                  <a:pt x="1141476" y="87630"/>
                </a:moveTo>
                <a:lnTo>
                  <a:pt x="1139190" y="59436"/>
                </a:lnTo>
                <a:lnTo>
                  <a:pt x="1110996" y="61722"/>
                </a:lnTo>
                <a:lnTo>
                  <a:pt x="1112520" y="89916"/>
                </a:lnTo>
                <a:lnTo>
                  <a:pt x="1141476" y="87630"/>
                </a:lnTo>
                <a:close/>
              </a:path>
              <a:path w="6034405" h="568960">
                <a:moveTo>
                  <a:pt x="1197864" y="83820"/>
                </a:moveTo>
                <a:lnTo>
                  <a:pt x="1196340" y="55626"/>
                </a:lnTo>
                <a:lnTo>
                  <a:pt x="1167384" y="57150"/>
                </a:lnTo>
                <a:lnTo>
                  <a:pt x="1169670" y="86106"/>
                </a:lnTo>
                <a:lnTo>
                  <a:pt x="1197864" y="83820"/>
                </a:lnTo>
                <a:close/>
              </a:path>
              <a:path w="6034405" h="568960">
                <a:moveTo>
                  <a:pt x="1255014" y="80010"/>
                </a:moveTo>
                <a:lnTo>
                  <a:pt x="1253490" y="51816"/>
                </a:lnTo>
                <a:lnTo>
                  <a:pt x="1224534" y="53340"/>
                </a:lnTo>
                <a:lnTo>
                  <a:pt x="1226820" y="82296"/>
                </a:lnTo>
                <a:lnTo>
                  <a:pt x="1255014" y="80010"/>
                </a:lnTo>
                <a:close/>
              </a:path>
              <a:path w="6034405" h="568960">
                <a:moveTo>
                  <a:pt x="1312164" y="76200"/>
                </a:moveTo>
                <a:lnTo>
                  <a:pt x="1310640" y="48006"/>
                </a:lnTo>
                <a:lnTo>
                  <a:pt x="1281684" y="49530"/>
                </a:lnTo>
                <a:lnTo>
                  <a:pt x="1283970" y="78486"/>
                </a:lnTo>
                <a:lnTo>
                  <a:pt x="1312164" y="76200"/>
                </a:lnTo>
                <a:close/>
              </a:path>
              <a:path w="6034405" h="568960">
                <a:moveTo>
                  <a:pt x="1369314" y="73152"/>
                </a:moveTo>
                <a:lnTo>
                  <a:pt x="1367790" y="44196"/>
                </a:lnTo>
                <a:lnTo>
                  <a:pt x="1338834" y="46482"/>
                </a:lnTo>
                <a:lnTo>
                  <a:pt x="1340358" y="74676"/>
                </a:lnTo>
                <a:lnTo>
                  <a:pt x="1369314" y="73152"/>
                </a:lnTo>
                <a:close/>
              </a:path>
              <a:path w="6034405" h="568960">
                <a:moveTo>
                  <a:pt x="1426464" y="70104"/>
                </a:moveTo>
                <a:lnTo>
                  <a:pt x="1424178" y="41148"/>
                </a:lnTo>
                <a:lnTo>
                  <a:pt x="1400556" y="42579"/>
                </a:lnTo>
                <a:lnTo>
                  <a:pt x="1395984" y="42672"/>
                </a:lnTo>
                <a:lnTo>
                  <a:pt x="1397508" y="71628"/>
                </a:lnTo>
                <a:lnTo>
                  <a:pt x="1400556" y="70866"/>
                </a:lnTo>
                <a:lnTo>
                  <a:pt x="1426464" y="70104"/>
                </a:lnTo>
                <a:close/>
              </a:path>
              <a:path w="6034405" h="568960">
                <a:moveTo>
                  <a:pt x="1482852" y="66294"/>
                </a:moveTo>
                <a:lnTo>
                  <a:pt x="1481328" y="38100"/>
                </a:lnTo>
                <a:lnTo>
                  <a:pt x="1459992" y="38862"/>
                </a:lnTo>
                <a:lnTo>
                  <a:pt x="1453134" y="39624"/>
                </a:lnTo>
                <a:lnTo>
                  <a:pt x="1454658" y="67818"/>
                </a:lnTo>
                <a:lnTo>
                  <a:pt x="1461516" y="67818"/>
                </a:lnTo>
                <a:lnTo>
                  <a:pt x="1482852" y="66294"/>
                </a:lnTo>
                <a:close/>
              </a:path>
              <a:path w="6034405" h="568960">
                <a:moveTo>
                  <a:pt x="1540002" y="64008"/>
                </a:moveTo>
                <a:lnTo>
                  <a:pt x="1538478" y="35052"/>
                </a:lnTo>
                <a:lnTo>
                  <a:pt x="1522476" y="35814"/>
                </a:lnTo>
                <a:lnTo>
                  <a:pt x="1510284" y="36576"/>
                </a:lnTo>
                <a:lnTo>
                  <a:pt x="1511808" y="64770"/>
                </a:lnTo>
                <a:lnTo>
                  <a:pt x="1524000" y="64770"/>
                </a:lnTo>
                <a:lnTo>
                  <a:pt x="1540002" y="64008"/>
                </a:lnTo>
                <a:close/>
              </a:path>
              <a:path w="6034405" h="568960">
                <a:moveTo>
                  <a:pt x="1597152" y="60960"/>
                </a:moveTo>
                <a:lnTo>
                  <a:pt x="1595628" y="32004"/>
                </a:lnTo>
                <a:lnTo>
                  <a:pt x="1585722" y="32766"/>
                </a:lnTo>
                <a:lnTo>
                  <a:pt x="1567434" y="33528"/>
                </a:lnTo>
                <a:lnTo>
                  <a:pt x="1568958" y="62484"/>
                </a:lnTo>
                <a:lnTo>
                  <a:pt x="1587246" y="60960"/>
                </a:lnTo>
                <a:lnTo>
                  <a:pt x="1597152" y="60960"/>
                </a:lnTo>
                <a:close/>
              </a:path>
              <a:path w="6034405" h="568960">
                <a:moveTo>
                  <a:pt x="1654302" y="57912"/>
                </a:moveTo>
                <a:lnTo>
                  <a:pt x="1652778" y="29718"/>
                </a:lnTo>
                <a:lnTo>
                  <a:pt x="1650492" y="29718"/>
                </a:lnTo>
                <a:lnTo>
                  <a:pt x="1624584" y="31242"/>
                </a:lnTo>
                <a:lnTo>
                  <a:pt x="1626108" y="59436"/>
                </a:lnTo>
                <a:lnTo>
                  <a:pt x="1650492" y="58001"/>
                </a:lnTo>
                <a:lnTo>
                  <a:pt x="1654302" y="57912"/>
                </a:lnTo>
                <a:close/>
              </a:path>
              <a:path w="6034405" h="568960">
                <a:moveTo>
                  <a:pt x="1711452" y="55626"/>
                </a:moveTo>
                <a:lnTo>
                  <a:pt x="1709928" y="26670"/>
                </a:lnTo>
                <a:lnTo>
                  <a:pt x="1681734" y="28194"/>
                </a:lnTo>
                <a:lnTo>
                  <a:pt x="1682496" y="57150"/>
                </a:lnTo>
                <a:lnTo>
                  <a:pt x="1711452" y="55626"/>
                </a:lnTo>
                <a:close/>
              </a:path>
              <a:path w="6034405" h="568960">
                <a:moveTo>
                  <a:pt x="1768602" y="53340"/>
                </a:moveTo>
                <a:lnTo>
                  <a:pt x="1767078" y="24384"/>
                </a:lnTo>
                <a:lnTo>
                  <a:pt x="1738884" y="25908"/>
                </a:lnTo>
                <a:lnTo>
                  <a:pt x="1739646" y="54102"/>
                </a:lnTo>
                <a:lnTo>
                  <a:pt x="1768602" y="53340"/>
                </a:lnTo>
                <a:close/>
              </a:path>
              <a:path w="6034405" h="568960">
                <a:moveTo>
                  <a:pt x="1825752" y="51054"/>
                </a:moveTo>
                <a:lnTo>
                  <a:pt x="1824228" y="22098"/>
                </a:lnTo>
                <a:lnTo>
                  <a:pt x="1796034" y="23622"/>
                </a:lnTo>
                <a:lnTo>
                  <a:pt x="1796796" y="51816"/>
                </a:lnTo>
                <a:lnTo>
                  <a:pt x="1825752" y="51054"/>
                </a:lnTo>
                <a:close/>
              </a:path>
              <a:path w="6034405" h="568960">
                <a:moveTo>
                  <a:pt x="1882902" y="48768"/>
                </a:moveTo>
                <a:lnTo>
                  <a:pt x="1881378" y="19812"/>
                </a:lnTo>
                <a:lnTo>
                  <a:pt x="1853184" y="21336"/>
                </a:lnTo>
                <a:lnTo>
                  <a:pt x="1853946" y="49530"/>
                </a:lnTo>
                <a:lnTo>
                  <a:pt x="1882902" y="48768"/>
                </a:lnTo>
                <a:close/>
              </a:path>
              <a:path w="6034405" h="568960">
                <a:moveTo>
                  <a:pt x="1939290" y="46482"/>
                </a:moveTo>
                <a:lnTo>
                  <a:pt x="1938528" y="18288"/>
                </a:lnTo>
                <a:lnTo>
                  <a:pt x="1917954" y="18997"/>
                </a:lnTo>
                <a:lnTo>
                  <a:pt x="1910334" y="19050"/>
                </a:lnTo>
                <a:lnTo>
                  <a:pt x="1911096" y="48006"/>
                </a:lnTo>
                <a:lnTo>
                  <a:pt x="1917954" y="47244"/>
                </a:lnTo>
                <a:lnTo>
                  <a:pt x="1939290" y="46482"/>
                </a:lnTo>
                <a:close/>
              </a:path>
              <a:path w="6034405" h="568960">
                <a:moveTo>
                  <a:pt x="1996440" y="44958"/>
                </a:moveTo>
                <a:lnTo>
                  <a:pt x="1995678" y="16002"/>
                </a:lnTo>
                <a:lnTo>
                  <a:pt x="1986534" y="16655"/>
                </a:lnTo>
                <a:lnTo>
                  <a:pt x="1967484" y="16764"/>
                </a:lnTo>
                <a:lnTo>
                  <a:pt x="1968246" y="45720"/>
                </a:lnTo>
                <a:lnTo>
                  <a:pt x="1985010" y="45021"/>
                </a:lnTo>
                <a:lnTo>
                  <a:pt x="1996440" y="44958"/>
                </a:lnTo>
                <a:close/>
              </a:path>
              <a:path w="6034405" h="568960">
                <a:moveTo>
                  <a:pt x="2053590" y="42672"/>
                </a:moveTo>
                <a:lnTo>
                  <a:pt x="2052828" y="14478"/>
                </a:lnTo>
                <a:lnTo>
                  <a:pt x="2024634" y="15240"/>
                </a:lnTo>
                <a:lnTo>
                  <a:pt x="2025396" y="44196"/>
                </a:lnTo>
                <a:lnTo>
                  <a:pt x="2053590" y="42672"/>
                </a:lnTo>
                <a:close/>
              </a:path>
              <a:path w="6034405" h="568960">
                <a:moveTo>
                  <a:pt x="2110740" y="41148"/>
                </a:moveTo>
                <a:lnTo>
                  <a:pt x="2109978" y="12954"/>
                </a:lnTo>
                <a:lnTo>
                  <a:pt x="2081784" y="13716"/>
                </a:lnTo>
                <a:lnTo>
                  <a:pt x="2082546" y="41910"/>
                </a:lnTo>
                <a:lnTo>
                  <a:pt x="2110740" y="41148"/>
                </a:lnTo>
                <a:close/>
              </a:path>
              <a:path w="6034405" h="568960">
                <a:moveTo>
                  <a:pt x="2167890" y="39624"/>
                </a:moveTo>
                <a:lnTo>
                  <a:pt x="2167128" y="11430"/>
                </a:lnTo>
                <a:lnTo>
                  <a:pt x="2138934" y="12192"/>
                </a:lnTo>
                <a:lnTo>
                  <a:pt x="2139696" y="40386"/>
                </a:lnTo>
                <a:lnTo>
                  <a:pt x="2167890" y="39624"/>
                </a:lnTo>
                <a:close/>
              </a:path>
              <a:path w="6034405" h="568960">
                <a:moveTo>
                  <a:pt x="2225040" y="38100"/>
                </a:moveTo>
                <a:lnTo>
                  <a:pt x="2224278" y="9906"/>
                </a:lnTo>
                <a:lnTo>
                  <a:pt x="2196084" y="10668"/>
                </a:lnTo>
                <a:lnTo>
                  <a:pt x="2196846" y="38862"/>
                </a:lnTo>
                <a:lnTo>
                  <a:pt x="2225040" y="38100"/>
                </a:lnTo>
                <a:close/>
              </a:path>
              <a:path w="6034405" h="568960">
                <a:moveTo>
                  <a:pt x="2282190" y="36576"/>
                </a:moveTo>
                <a:lnTo>
                  <a:pt x="2281428" y="8382"/>
                </a:lnTo>
                <a:lnTo>
                  <a:pt x="2267712" y="8382"/>
                </a:lnTo>
                <a:lnTo>
                  <a:pt x="2253234" y="9144"/>
                </a:lnTo>
                <a:lnTo>
                  <a:pt x="2253996" y="37338"/>
                </a:lnTo>
                <a:lnTo>
                  <a:pt x="2268474" y="37338"/>
                </a:lnTo>
                <a:lnTo>
                  <a:pt x="2282190" y="36576"/>
                </a:lnTo>
                <a:close/>
              </a:path>
              <a:path w="6034405" h="568960">
                <a:moveTo>
                  <a:pt x="2339340" y="35814"/>
                </a:moveTo>
                <a:lnTo>
                  <a:pt x="2338578" y="6858"/>
                </a:lnTo>
                <a:lnTo>
                  <a:pt x="2310384" y="7620"/>
                </a:lnTo>
                <a:lnTo>
                  <a:pt x="2311146" y="36576"/>
                </a:lnTo>
                <a:lnTo>
                  <a:pt x="2339340" y="35814"/>
                </a:lnTo>
                <a:close/>
              </a:path>
              <a:path w="6034405" h="568960">
                <a:moveTo>
                  <a:pt x="2396490" y="34290"/>
                </a:moveTo>
                <a:lnTo>
                  <a:pt x="2395728" y="6096"/>
                </a:lnTo>
                <a:lnTo>
                  <a:pt x="2367534" y="6858"/>
                </a:lnTo>
                <a:lnTo>
                  <a:pt x="2368296" y="35052"/>
                </a:lnTo>
                <a:lnTo>
                  <a:pt x="2396490" y="34290"/>
                </a:lnTo>
                <a:close/>
              </a:path>
              <a:path w="6034405" h="568960">
                <a:moveTo>
                  <a:pt x="2453640" y="33528"/>
                </a:moveTo>
                <a:lnTo>
                  <a:pt x="2452878" y="4572"/>
                </a:lnTo>
                <a:lnTo>
                  <a:pt x="2424684" y="5334"/>
                </a:lnTo>
                <a:lnTo>
                  <a:pt x="2424684" y="34290"/>
                </a:lnTo>
                <a:lnTo>
                  <a:pt x="2453640" y="33528"/>
                </a:lnTo>
                <a:close/>
              </a:path>
              <a:path w="6034405" h="568960">
                <a:moveTo>
                  <a:pt x="2510790" y="32766"/>
                </a:moveTo>
                <a:lnTo>
                  <a:pt x="2510028" y="3810"/>
                </a:lnTo>
                <a:lnTo>
                  <a:pt x="2481834" y="4572"/>
                </a:lnTo>
                <a:lnTo>
                  <a:pt x="2481834" y="32766"/>
                </a:lnTo>
                <a:lnTo>
                  <a:pt x="2510790" y="32766"/>
                </a:lnTo>
                <a:close/>
              </a:path>
              <a:path w="6034405" h="568960">
                <a:moveTo>
                  <a:pt x="2567940" y="32004"/>
                </a:moveTo>
                <a:lnTo>
                  <a:pt x="2567178" y="3048"/>
                </a:lnTo>
                <a:lnTo>
                  <a:pt x="2561082" y="3048"/>
                </a:lnTo>
                <a:lnTo>
                  <a:pt x="2538984" y="3810"/>
                </a:lnTo>
                <a:lnTo>
                  <a:pt x="2538984" y="32004"/>
                </a:lnTo>
                <a:lnTo>
                  <a:pt x="2567940" y="32004"/>
                </a:lnTo>
                <a:close/>
              </a:path>
              <a:path w="6034405" h="568960">
                <a:moveTo>
                  <a:pt x="2625090" y="31242"/>
                </a:moveTo>
                <a:lnTo>
                  <a:pt x="2624328" y="2286"/>
                </a:lnTo>
                <a:lnTo>
                  <a:pt x="2596134" y="3048"/>
                </a:lnTo>
                <a:lnTo>
                  <a:pt x="2596134" y="31242"/>
                </a:lnTo>
                <a:lnTo>
                  <a:pt x="2625090" y="31242"/>
                </a:lnTo>
                <a:close/>
              </a:path>
              <a:path w="6034405" h="568960">
                <a:moveTo>
                  <a:pt x="2682240" y="30480"/>
                </a:moveTo>
                <a:lnTo>
                  <a:pt x="2681478" y="1524"/>
                </a:lnTo>
                <a:lnTo>
                  <a:pt x="2653284" y="2286"/>
                </a:lnTo>
                <a:lnTo>
                  <a:pt x="2653284" y="30480"/>
                </a:lnTo>
                <a:lnTo>
                  <a:pt x="2682240" y="30480"/>
                </a:lnTo>
                <a:close/>
              </a:path>
              <a:path w="6034405" h="568960">
                <a:moveTo>
                  <a:pt x="2739390" y="29718"/>
                </a:moveTo>
                <a:lnTo>
                  <a:pt x="2738628" y="1524"/>
                </a:lnTo>
                <a:lnTo>
                  <a:pt x="2710434" y="1524"/>
                </a:lnTo>
                <a:lnTo>
                  <a:pt x="2710434" y="29718"/>
                </a:lnTo>
                <a:lnTo>
                  <a:pt x="2739390" y="29718"/>
                </a:lnTo>
                <a:close/>
              </a:path>
              <a:path w="6034405" h="568960">
                <a:moveTo>
                  <a:pt x="2796540" y="29718"/>
                </a:moveTo>
                <a:lnTo>
                  <a:pt x="2795778" y="762"/>
                </a:lnTo>
                <a:lnTo>
                  <a:pt x="2767584" y="762"/>
                </a:lnTo>
                <a:lnTo>
                  <a:pt x="2767584" y="29718"/>
                </a:lnTo>
                <a:lnTo>
                  <a:pt x="2796540" y="29718"/>
                </a:lnTo>
                <a:close/>
              </a:path>
              <a:path w="6034405" h="568960">
                <a:moveTo>
                  <a:pt x="2853690" y="28956"/>
                </a:moveTo>
                <a:lnTo>
                  <a:pt x="2852928" y="762"/>
                </a:lnTo>
                <a:lnTo>
                  <a:pt x="2824734" y="762"/>
                </a:lnTo>
                <a:lnTo>
                  <a:pt x="2824734" y="28956"/>
                </a:lnTo>
                <a:lnTo>
                  <a:pt x="2853690" y="28956"/>
                </a:lnTo>
                <a:close/>
              </a:path>
              <a:path w="6034405" h="568960">
                <a:moveTo>
                  <a:pt x="2910840" y="28956"/>
                </a:moveTo>
                <a:lnTo>
                  <a:pt x="2910840" y="0"/>
                </a:lnTo>
                <a:lnTo>
                  <a:pt x="2881884" y="762"/>
                </a:lnTo>
                <a:lnTo>
                  <a:pt x="2881884" y="28956"/>
                </a:lnTo>
                <a:lnTo>
                  <a:pt x="2910840" y="28956"/>
                </a:lnTo>
                <a:close/>
              </a:path>
              <a:path w="6034405" h="568960">
                <a:moveTo>
                  <a:pt x="2967990" y="28956"/>
                </a:moveTo>
                <a:lnTo>
                  <a:pt x="2967990" y="0"/>
                </a:lnTo>
                <a:lnTo>
                  <a:pt x="2939034" y="0"/>
                </a:lnTo>
                <a:lnTo>
                  <a:pt x="2939034" y="28956"/>
                </a:lnTo>
                <a:lnTo>
                  <a:pt x="2967990" y="28956"/>
                </a:lnTo>
                <a:close/>
              </a:path>
              <a:path w="6034405" h="568960">
                <a:moveTo>
                  <a:pt x="3025140" y="28956"/>
                </a:moveTo>
                <a:lnTo>
                  <a:pt x="3025140" y="0"/>
                </a:lnTo>
                <a:lnTo>
                  <a:pt x="2996184" y="0"/>
                </a:lnTo>
                <a:lnTo>
                  <a:pt x="2996184" y="28956"/>
                </a:lnTo>
                <a:lnTo>
                  <a:pt x="3025140" y="28956"/>
                </a:lnTo>
                <a:close/>
              </a:path>
              <a:path w="6034405" h="568960">
                <a:moveTo>
                  <a:pt x="3082290" y="28956"/>
                </a:moveTo>
                <a:lnTo>
                  <a:pt x="3082290" y="0"/>
                </a:lnTo>
                <a:lnTo>
                  <a:pt x="3053334" y="0"/>
                </a:lnTo>
                <a:lnTo>
                  <a:pt x="3053334" y="28956"/>
                </a:lnTo>
                <a:lnTo>
                  <a:pt x="3082290" y="28956"/>
                </a:lnTo>
                <a:close/>
              </a:path>
              <a:path w="6034405" h="568960">
                <a:moveTo>
                  <a:pt x="3139440" y="28956"/>
                </a:moveTo>
                <a:lnTo>
                  <a:pt x="3139440" y="0"/>
                </a:lnTo>
                <a:lnTo>
                  <a:pt x="3110484" y="0"/>
                </a:lnTo>
                <a:lnTo>
                  <a:pt x="3110484" y="28956"/>
                </a:lnTo>
                <a:lnTo>
                  <a:pt x="3139440" y="28956"/>
                </a:lnTo>
                <a:close/>
              </a:path>
              <a:path w="6034405" h="568960">
                <a:moveTo>
                  <a:pt x="3196590" y="762"/>
                </a:moveTo>
                <a:lnTo>
                  <a:pt x="3167634" y="762"/>
                </a:lnTo>
                <a:lnTo>
                  <a:pt x="3167634" y="28956"/>
                </a:lnTo>
                <a:lnTo>
                  <a:pt x="3195828" y="28956"/>
                </a:lnTo>
                <a:lnTo>
                  <a:pt x="3196590" y="762"/>
                </a:lnTo>
                <a:close/>
              </a:path>
              <a:path w="6034405" h="568960">
                <a:moveTo>
                  <a:pt x="3253740" y="762"/>
                </a:moveTo>
                <a:lnTo>
                  <a:pt x="3224784" y="762"/>
                </a:lnTo>
                <a:lnTo>
                  <a:pt x="3224784" y="29718"/>
                </a:lnTo>
                <a:lnTo>
                  <a:pt x="3252978" y="29718"/>
                </a:lnTo>
                <a:lnTo>
                  <a:pt x="3253740" y="762"/>
                </a:lnTo>
                <a:close/>
              </a:path>
              <a:path w="6034405" h="568960">
                <a:moveTo>
                  <a:pt x="3310890" y="1524"/>
                </a:moveTo>
                <a:lnTo>
                  <a:pt x="3281934" y="1524"/>
                </a:lnTo>
                <a:lnTo>
                  <a:pt x="3281934" y="29718"/>
                </a:lnTo>
                <a:lnTo>
                  <a:pt x="3310128" y="29718"/>
                </a:lnTo>
                <a:lnTo>
                  <a:pt x="3310890" y="1524"/>
                </a:lnTo>
                <a:close/>
              </a:path>
              <a:path w="6034405" h="568960">
                <a:moveTo>
                  <a:pt x="3368040" y="2286"/>
                </a:moveTo>
                <a:lnTo>
                  <a:pt x="3339084" y="1524"/>
                </a:lnTo>
                <a:lnTo>
                  <a:pt x="3339084" y="30480"/>
                </a:lnTo>
                <a:lnTo>
                  <a:pt x="3367278" y="30480"/>
                </a:lnTo>
                <a:lnTo>
                  <a:pt x="3368040" y="2286"/>
                </a:lnTo>
                <a:close/>
              </a:path>
              <a:path w="6034405" h="568960">
                <a:moveTo>
                  <a:pt x="3425190" y="2286"/>
                </a:moveTo>
                <a:lnTo>
                  <a:pt x="3396234" y="2286"/>
                </a:lnTo>
                <a:lnTo>
                  <a:pt x="3396234" y="31242"/>
                </a:lnTo>
                <a:lnTo>
                  <a:pt x="3424428" y="31242"/>
                </a:lnTo>
                <a:lnTo>
                  <a:pt x="3425190" y="2286"/>
                </a:lnTo>
                <a:close/>
              </a:path>
              <a:path w="6034405" h="568960">
                <a:moveTo>
                  <a:pt x="3482340" y="3048"/>
                </a:moveTo>
                <a:lnTo>
                  <a:pt x="3453384" y="3048"/>
                </a:lnTo>
                <a:lnTo>
                  <a:pt x="3453384" y="31242"/>
                </a:lnTo>
                <a:lnTo>
                  <a:pt x="3476244" y="32004"/>
                </a:lnTo>
                <a:lnTo>
                  <a:pt x="3481578" y="32004"/>
                </a:lnTo>
                <a:lnTo>
                  <a:pt x="3482340" y="3048"/>
                </a:lnTo>
                <a:close/>
              </a:path>
              <a:path w="6034405" h="568960">
                <a:moveTo>
                  <a:pt x="3539490" y="4572"/>
                </a:moveTo>
                <a:lnTo>
                  <a:pt x="3510534" y="3810"/>
                </a:lnTo>
                <a:lnTo>
                  <a:pt x="3510534" y="32004"/>
                </a:lnTo>
                <a:lnTo>
                  <a:pt x="3538728" y="32766"/>
                </a:lnTo>
                <a:lnTo>
                  <a:pt x="3539490" y="4572"/>
                </a:lnTo>
                <a:close/>
              </a:path>
              <a:path w="6034405" h="568960">
                <a:moveTo>
                  <a:pt x="3596640" y="5334"/>
                </a:moveTo>
                <a:lnTo>
                  <a:pt x="3567684" y="4572"/>
                </a:lnTo>
                <a:lnTo>
                  <a:pt x="3567684" y="33528"/>
                </a:lnTo>
                <a:lnTo>
                  <a:pt x="3595878" y="33528"/>
                </a:lnTo>
                <a:lnTo>
                  <a:pt x="3596640" y="5334"/>
                </a:lnTo>
                <a:close/>
              </a:path>
              <a:path w="6034405" h="568960">
                <a:moveTo>
                  <a:pt x="3653790" y="6096"/>
                </a:moveTo>
                <a:lnTo>
                  <a:pt x="3624834" y="5334"/>
                </a:lnTo>
                <a:lnTo>
                  <a:pt x="3624834" y="34290"/>
                </a:lnTo>
                <a:lnTo>
                  <a:pt x="3653028" y="35052"/>
                </a:lnTo>
                <a:lnTo>
                  <a:pt x="3653790" y="6096"/>
                </a:lnTo>
                <a:close/>
              </a:path>
              <a:path w="6034405" h="568960">
                <a:moveTo>
                  <a:pt x="3710940" y="7620"/>
                </a:moveTo>
                <a:lnTo>
                  <a:pt x="3681984" y="6858"/>
                </a:lnTo>
                <a:lnTo>
                  <a:pt x="3681984" y="35052"/>
                </a:lnTo>
                <a:lnTo>
                  <a:pt x="3710178" y="35814"/>
                </a:lnTo>
                <a:lnTo>
                  <a:pt x="3710940" y="7620"/>
                </a:lnTo>
                <a:close/>
              </a:path>
              <a:path w="6034405" h="568960">
                <a:moveTo>
                  <a:pt x="3768090" y="8382"/>
                </a:moveTo>
                <a:lnTo>
                  <a:pt x="3739134" y="7620"/>
                </a:lnTo>
                <a:lnTo>
                  <a:pt x="3739134" y="36576"/>
                </a:lnTo>
                <a:lnTo>
                  <a:pt x="3767328" y="37338"/>
                </a:lnTo>
                <a:lnTo>
                  <a:pt x="3768090" y="8382"/>
                </a:lnTo>
                <a:close/>
              </a:path>
              <a:path w="6034405" h="568960">
                <a:moveTo>
                  <a:pt x="3825240" y="9906"/>
                </a:moveTo>
                <a:lnTo>
                  <a:pt x="3796284" y="9144"/>
                </a:lnTo>
                <a:lnTo>
                  <a:pt x="3795522" y="38100"/>
                </a:lnTo>
                <a:lnTo>
                  <a:pt x="3824478" y="38862"/>
                </a:lnTo>
                <a:lnTo>
                  <a:pt x="3825240" y="9906"/>
                </a:lnTo>
                <a:close/>
              </a:path>
              <a:path w="6034405" h="568960">
                <a:moveTo>
                  <a:pt x="3882390" y="11430"/>
                </a:moveTo>
                <a:lnTo>
                  <a:pt x="3853434" y="10668"/>
                </a:lnTo>
                <a:lnTo>
                  <a:pt x="3852672" y="39624"/>
                </a:lnTo>
                <a:lnTo>
                  <a:pt x="3881628" y="40386"/>
                </a:lnTo>
                <a:lnTo>
                  <a:pt x="3882390" y="11430"/>
                </a:lnTo>
                <a:close/>
              </a:path>
              <a:path w="6034405" h="568960">
                <a:moveTo>
                  <a:pt x="3939540" y="12954"/>
                </a:moveTo>
                <a:lnTo>
                  <a:pt x="3912870" y="12192"/>
                </a:lnTo>
                <a:lnTo>
                  <a:pt x="3910584" y="12192"/>
                </a:lnTo>
                <a:lnTo>
                  <a:pt x="3909822" y="41148"/>
                </a:lnTo>
                <a:lnTo>
                  <a:pt x="3912870" y="41169"/>
                </a:lnTo>
                <a:lnTo>
                  <a:pt x="3938778" y="41910"/>
                </a:lnTo>
                <a:lnTo>
                  <a:pt x="3939540" y="12954"/>
                </a:lnTo>
                <a:close/>
              </a:path>
              <a:path w="6034405" h="568960">
                <a:moveTo>
                  <a:pt x="3996690" y="14478"/>
                </a:moveTo>
                <a:lnTo>
                  <a:pt x="3982212" y="14439"/>
                </a:lnTo>
                <a:lnTo>
                  <a:pt x="3967734" y="13716"/>
                </a:lnTo>
                <a:lnTo>
                  <a:pt x="3966972" y="42672"/>
                </a:lnTo>
                <a:lnTo>
                  <a:pt x="3982974" y="42714"/>
                </a:lnTo>
                <a:lnTo>
                  <a:pt x="3995928" y="43434"/>
                </a:lnTo>
                <a:lnTo>
                  <a:pt x="3996690" y="14478"/>
                </a:lnTo>
                <a:close/>
              </a:path>
              <a:path w="6034405" h="568960">
                <a:moveTo>
                  <a:pt x="4053840" y="16764"/>
                </a:moveTo>
                <a:lnTo>
                  <a:pt x="4051554" y="16742"/>
                </a:lnTo>
                <a:lnTo>
                  <a:pt x="4024884" y="16002"/>
                </a:lnTo>
                <a:lnTo>
                  <a:pt x="4024122" y="44196"/>
                </a:lnTo>
                <a:lnTo>
                  <a:pt x="4051554" y="44958"/>
                </a:lnTo>
                <a:lnTo>
                  <a:pt x="4053078" y="44958"/>
                </a:lnTo>
                <a:lnTo>
                  <a:pt x="4053840" y="16764"/>
                </a:lnTo>
                <a:close/>
              </a:path>
              <a:path w="6034405" h="568960">
                <a:moveTo>
                  <a:pt x="4110990" y="18288"/>
                </a:moveTo>
                <a:lnTo>
                  <a:pt x="4082034" y="17526"/>
                </a:lnTo>
                <a:lnTo>
                  <a:pt x="4081272" y="45720"/>
                </a:lnTo>
                <a:lnTo>
                  <a:pt x="4110228" y="47244"/>
                </a:lnTo>
                <a:lnTo>
                  <a:pt x="4110990" y="18288"/>
                </a:lnTo>
                <a:close/>
              </a:path>
              <a:path w="6034405" h="568960">
                <a:moveTo>
                  <a:pt x="4168140" y="20574"/>
                </a:moveTo>
                <a:lnTo>
                  <a:pt x="4139184" y="19812"/>
                </a:lnTo>
                <a:lnTo>
                  <a:pt x="4138422" y="48006"/>
                </a:lnTo>
                <a:lnTo>
                  <a:pt x="4167378" y="48768"/>
                </a:lnTo>
                <a:lnTo>
                  <a:pt x="4168140" y="20574"/>
                </a:lnTo>
                <a:close/>
              </a:path>
              <a:path w="6034405" h="568960">
                <a:moveTo>
                  <a:pt x="4225290" y="22860"/>
                </a:moveTo>
                <a:lnTo>
                  <a:pt x="4196334" y="21335"/>
                </a:lnTo>
                <a:lnTo>
                  <a:pt x="4195572" y="50292"/>
                </a:lnTo>
                <a:lnTo>
                  <a:pt x="4223766" y="51054"/>
                </a:lnTo>
                <a:lnTo>
                  <a:pt x="4225290" y="22860"/>
                </a:lnTo>
                <a:close/>
              </a:path>
              <a:path w="6034405" h="568960">
                <a:moveTo>
                  <a:pt x="4282440" y="25146"/>
                </a:moveTo>
                <a:lnTo>
                  <a:pt x="4255770" y="23622"/>
                </a:lnTo>
                <a:lnTo>
                  <a:pt x="4253484" y="23622"/>
                </a:lnTo>
                <a:lnTo>
                  <a:pt x="4252722" y="52578"/>
                </a:lnTo>
                <a:lnTo>
                  <a:pt x="4255770" y="52600"/>
                </a:lnTo>
                <a:lnTo>
                  <a:pt x="4280916" y="53340"/>
                </a:lnTo>
                <a:lnTo>
                  <a:pt x="4282440" y="25146"/>
                </a:lnTo>
                <a:close/>
              </a:path>
              <a:path w="6034405" h="568960">
                <a:moveTo>
                  <a:pt x="4339590" y="27432"/>
                </a:moveTo>
                <a:lnTo>
                  <a:pt x="4322064" y="26670"/>
                </a:lnTo>
                <a:lnTo>
                  <a:pt x="4310634" y="26670"/>
                </a:lnTo>
                <a:lnTo>
                  <a:pt x="4309872" y="54864"/>
                </a:lnTo>
                <a:lnTo>
                  <a:pt x="4320540" y="55626"/>
                </a:lnTo>
                <a:lnTo>
                  <a:pt x="4338066" y="56388"/>
                </a:lnTo>
                <a:lnTo>
                  <a:pt x="4339590" y="27432"/>
                </a:lnTo>
                <a:close/>
              </a:path>
              <a:path w="6034405" h="568960">
                <a:moveTo>
                  <a:pt x="4396740" y="30480"/>
                </a:moveTo>
                <a:lnTo>
                  <a:pt x="4386834" y="29718"/>
                </a:lnTo>
                <a:lnTo>
                  <a:pt x="4367784" y="28956"/>
                </a:lnTo>
                <a:lnTo>
                  <a:pt x="4367022" y="57150"/>
                </a:lnTo>
                <a:lnTo>
                  <a:pt x="4386072" y="57912"/>
                </a:lnTo>
                <a:lnTo>
                  <a:pt x="4395216" y="58674"/>
                </a:lnTo>
                <a:lnTo>
                  <a:pt x="4396740" y="30480"/>
                </a:lnTo>
                <a:close/>
              </a:path>
              <a:path w="6034405" h="568960">
                <a:moveTo>
                  <a:pt x="4453890" y="32766"/>
                </a:moveTo>
                <a:lnTo>
                  <a:pt x="4450080" y="32678"/>
                </a:lnTo>
                <a:lnTo>
                  <a:pt x="4424934" y="31242"/>
                </a:lnTo>
                <a:lnTo>
                  <a:pt x="4424172" y="60198"/>
                </a:lnTo>
                <a:lnTo>
                  <a:pt x="4450080" y="60960"/>
                </a:lnTo>
                <a:lnTo>
                  <a:pt x="4452366" y="61722"/>
                </a:lnTo>
                <a:lnTo>
                  <a:pt x="4453890" y="32766"/>
                </a:lnTo>
                <a:close/>
              </a:path>
              <a:path w="6034405" h="568960">
                <a:moveTo>
                  <a:pt x="4511040" y="35814"/>
                </a:moveTo>
                <a:lnTo>
                  <a:pt x="4482084" y="34290"/>
                </a:lnTo>
                <a:lnTo>
                  <a:pt x="4480560" y="62484"/>
                </a:lnTo>
                <a:lnTo>
                  <a:pt x="4509516" y="64008"/>
                </a:lnTo>
                <a:lnTo>
                  <a:pt x="4511040" y="35814"/>
                </a:lnTo>
                <a:close/>
              </a:path>
              <a:path w="6034405" h="568960">
                <a:moveTo>
                  <a:pt x="4568190" y="38862"/>
                </a:moveTo>
                <a:lnTo>
                  <a:pt x="4539234" y="37338"/>
                </a:lnTo>
                <a:lnTo>
                  <a:pt x="4537710" y="65532"/>
                </a:lnTo>
                <a:lnTo>
                  <a:pt x="4566666" y="67056"/>
                </a:lnTo>
                <a:lnTo>
                  <a:pt x="4568190" y="38862"/>
                </a:lnTo>
                <a:close/>
              </a:path>
              <a:path w="6034405" h="568960">
                <a:moveTo>
                  <a:pt x="4625340" y="41910"/>
                </a:moveTo>
                <a:lnTo>
                  <a:pt x="4596384" y="40386"/>
                </a:lnTo>
                <a:lnTo>
                  <a:pt x="4594860" y="68580"/>
                </a:lnTo>
                <a:lnTo>
                  <a:pt x="4623816" y="70104"/>
                </a:lnTo>
                <a:lnTo>
                  <a:pt x="4625340" y="41910"/>
                </a:lnTo>
                <a:close/>
              </a:path>
              <a:path w="6034405" h="568960">
                <a:moveTo>
                  <a:pt x="4682490" y="44958"/>
                </a:moveTo>
                <a:lnTo>
                  <a:pt x="4653534" y="43434"/>
                </a:lnTo>
                <a:lnTo>
                  <a:pt x="4652010" y="72390"/>
                </a:lnTo>
                <a:lnTo>
                  <a:pt x="4680204" y="73914"/>
                </a:lnTo>
                <a:lnTo>
                  <a:pt x="4682490" y="44958"/>
                </a:lnTo>
                <a:close/>
              </a:path>
              <a:path w="6034405" h="568960">
                <a:moveTo>
                  <a:pt x="4738878" y="48768"/>
                </a:moveTo>
                <a:lnTo>
                  <a:pt x="4710684" y="47244"/>
                </a:lnTo>
                <a:lnTo>
                  <a:pt x="4709160" y="75438"/>
                </a:lnTo>
                <a:lnTo>
                  <a:pt x="4737354" y="76962"/>
                </a:lnTo>
                <a:lnTo>
                  <a:pt x="4738878" y="48768"/>
                </a:lnTo>
                <a:close/>
              </a:path>
              <a:path w="6034405" h="568960">
                <a:moveTo>
                  <a:pt x="4796028" y="52577"/>
                </a:moveTo>
                <a:lnTo>
                  <a:pt x="4767834" y="50292"/>
                </a:lnTo>
                <a:lnTo>
                  <a:pt x="4766310" y="79248"/>
                </a:lnTo>
                <a:lnTo>
                  <a:pt x="4794504" y="80772"/>
                </a:lnTo>
                <a:lnTo>
                  <a:pt x="4796028" y="52577"/>
                </a:lnTo>
                <a:close/>
              </a:path>
              <a:path w="6034405" h="568960">
                <a:moveTo>
                  <a:pt x="4853178" y="56387"/>
                </a:moveTo>
                <a:lnTo>
                  <a:pt x="4824984" y="54101"/>
                </a:lnTo>
                <a:lnTo>
                  <a:pt x="4822698" y="83057"/>
                </a:lnTo>
                <a:lnTo>
                  <a:pt x="4851654" y="84581"/>
                </a:lnTo>
                <a:lnTo>
                  <a:pt x="4853178" y="56387"/>
                </a:lnTo>
                <a:close/>
              </a:path>
              <a:path w="6034405" h="568960">
                <a:moveTo>
                  <a:pt x="4910328" y="60197"/>
                </a:moveTo>
                <a:lnTo>
                  <a:pt x="4882134" y="57911"/>
                </a:lnTo>
                <a:lnTo>
                  <a:pt x="4879848" y="86867"/>
                </a:lnTo>
                <a:lnTo>
                  <a:pt x="4908042" y="89154"/>
                </a:lnTo>
                <a:lnTo>
                  <a:pt x="4910328" y="60197"/>
                </a:lnTo>
                <a:close/>
              </a:path>
              <a:path w="6034405" h="568960">
                <a:moveTo>
                  <a:pt x="4967478" y="64769"/>
                </a:moveTo>
                <a:lnTo>
                  <a:pt x="4939284" y="62483"/>
                </a:lnTo>
                <a:lnTo>
                  <a:pt x="4936998" y="90677"/>
                </a:lnTo>
                <a:lnTo>
                  <a:pt x="4965192" y="92964"/>
                </a:lnTo>
                <a:lnTo>
                  <a:pt x="4967478" y="64769"/>
                </a:lnTo>
                <a:close/>
              </a:path>
              <a:path w="6034405" h="568960">
                <a:moveTo>
                  <a:pt x="5024628" y="69341"/>
                </a:moveTo>
                <a:lnTo>
                  <a:pt x="4995672" y="67055"/>
                </a:lnTo>
                <a:lnTo>
                  <a:pt x="4993386" y="95249"/>
                </a:lnTo>
                <a:lnTo>
                  <a:pt x="5022342" y="97535"/>
                </a:lnTo>
                <a:lnTo>
                  <a:pt x="5024628" y="69341"/>
                </a:lnTo>
                <a:close/>
              </a:path>
              <a:path w="6034405" h="568960">
                <a:moveTo>
                  <a:pt x="5081778" y="73913"/>
                </a:moveTo>
                <a:lnTo>
                  <a:pt x="5052822" y="71627"/>
                </a:lnTo>
                <a:lnTo>
                  <a:pt x="5050536" y="99821"/>
                </a:lnTo>
                <a:lnTo>
                  <a:pt x="5079492" y="102107"/>
                </a:lnTo>
                <a:lnTo>
                  <a:pt x="5081778" y="73913"/>
                </a:lnTo>
                <a:close/>
              </a:path>
              <a:path w="6034405" h="568960">
                <a:moveTo>
                  <a:pt x="5138166" y="78485"/>
                </a:moveTo>
                <a:lnTo>
                  <a:pt x="5109972" y="76199"/>
                </a:lnTo>
                <a:lnTo>
                  <a:pt x="5107686" y="104393"/>
                </a:lnTo>
                <a:lnTo>
                  <a:pt x="5135880" y="107441"/>
                </a:lnTo>
                <a:lnTo>
                  <a:pt x="5138166" y="78485"/>
                </a:lnTo>
                <a:close/>
              </a:path>
              <a:path w="6034405" h="568960">
                <a:moveTo>
                  <a:pt x="5195316" y="83819"/>
                </a:moveTo>
                <a:lnTo>
                  <a:pt x="5194554" y="83819"/>
                </a:lnTo>
                <a:lnTo>
                  <a:pt x="5167122" y="81533"/>
                </a:lnTo>
                <a:lnTo>
                  <a:pt x="5164074" y="109727"/>
                </a:lnTo>
                <a:lnTo>
                  <a:pt x="5192268" y="112013"/>
                </a:lnTo>
                <a:lnTo>
                  <a:pt x="5193030" y="112013"/>
                </a:lnTo>
                <a:lnTo>
                  <a:pt x="5195316" y="83819"/>
                </a:lnTo>
                <a:close/>
              </a:path>
              <a:path w="6034405" h="568960">
                <a:moveTo>
                  <a:pt x="5252466" y="89154"/>
                </a:moveTo>
                <a:lnTo>
                  <a:pt x="5244084" y="88391"/>
                </a:lnTo>
                <a:lnTo>
                  <a:pt x="5224272" y="86867"/>
                </a:lnTo>
                <a:lnTo>
                  <a:pt x="5221224" y="115061"/>
                </a:lnTo>
                <a:lnTo>
                  <a:pt x="5241036" y="117347"/>
                </a:lnTo>
                <a:lnTo>
                  <a:pt x="5249418" y="118109"/>
                </a:lnTo>
                <a:lnTo>
                  <a:pt x="5252466" y="89154"/>
                </a:lnTo>
                <a:close/>
              </a:path>
              <a:path w="6034405" h="568960">
                <a:moveTo>
                  <a:pt x="5309616" y="95249"/>
                </a:moveTo>
                <a:lnTo>
                  <a:pt x="5292090" y="93725"/>
                </a:lnTo>
                <a:lnTo>
                  <a:pt x="5280660" y="92201"/>
                </a:lnTo>
                <a:lnTo>
                  <a:pt x="5278374" y="120395"/>
                </a:lnTo>
                <a:lnTo>
                  <a:pt x="5289042" y="121919"/>
                </a:lnTo>
                <a:lnTo>
                  <a:pt x="5306568" y="123443"/>
                </a:lnTo>
                <a:lnTo>
                  <a:pt x="5309616" y="95249"/>
                </a:lnTo>
                <a:close/>
              </a:path>
              <a:path w="6034405" h="568960">
                <a:moveTo>
                  <a:pt x="5366004" y="101345"/>
                </a:moveTo>
                <a:lnTo>
                  <a:pt x="5338572" y="98297"/>
                </a:lnTo>
                <a:lnTo>
                  <a:pt x="5337810" y="98297"/>
                </a:lnTo>
                <a:lnTo>
                  <a:pt x="5334762" y="126491"/>
                </a:lnTo>
                <a:lnTo>
                  <a:pt x="5335524" y="126491"/>
                </a:lnTo>
                <a:lnTo>
                  <a:pt x="5362956" y="129539"/>
                </a:lnTo>
                <a:lnTo>
                  <a:pt x="5366004" y="101345"/>
                </a:lnTo>
                <a:close/>
              </a:path>
              <a:path w="6034405" h="568960">
                <a:moveTo>
                  <a:pt x="5423154" y="108203"/>
                </a:moveTo>
                <a:lnTo>
                  <a:pt x="5394960" y="104393"/>
                </a:lnTo>
                <a:lnTo>
                  <a:pt x="5391150" y="133349"/>
                </a:lnTo>
                <a:lnTo>
                  <a:pt x="5420106" y="136397"/>
                </a:lnTo>
                <a:lnTo>
                  <a:pt x="5423154" y="108203"/>
                </a:lnTo>
                <a:close/>
              </a:path>
              <a:path w="6034405" h="568960">
                <a:moveTo>
                  <a:pt x="5480304" y="115061"/>
                </a:moveTo>
                <a:lnTo>
                  <a:pt x="5470398" y="113537"/>
                </a:lnTo>
                <a:lnTo>
                  <a:pt x="5451348" y="111251"/>
                </a:lnTo>
                <a:lnTo>
                  <a:pt x="5448300" y="140207"/>
                </a:lnTo>
                <a:lnTo>
                  <a:pt x="5467350" y="142493"/>
                </a:lnTo>
                <a:lnTo>
                  <a:pt x="5476494" y="143255"/>
                </a:lnTo>
                <a:lnTo>
                  <a:pt x="5480304" y="115061"/>
                </a:lnTo>
                <a:close/>
              </a:path>
              <a:path w="6034405" h="568960">
                <a:moveTo>
                  <a:pt x="5536692" y="122681"/>
                </a:moveTo>
                <a:lnTo>
                  <a:pt x="5511546" y="118871"/>
                </a:lnTo>
                <a:lnTo>
                  <a:pt x="5508498" y="118871"/>
                </a:lnTo>
                <a:lnTo>
                  <a:pt x="5504688" y="147065"/>
                </a:lnTo>
                <a:lnTo>
                  <a:pt x="5508498" y="147827"/>
                </a:lnTo>
                <a:lnTo>
                  <a:pt x="5532882" y="150875"/>
                </a:lnTo>
                <a:lnTo>
                  <a:pt x="5536692" y="122681"/>
                </a:lnTo>
                <a:close/>
              </a:path>
              <a:path w="6034405" h="568960">
                <a:moveTo>
                  <a:pt x="5593842" y="131063"/>
                </a:moveTo>
                <a:lnTo>
                  <a:pt x="5590032" y="130301"/>
                </a:lnTo>
                <a:lnTo>
                  <a:pt x="5564886" y="126491"/>
                </a:lnTo>
                <a:lnTo>
                  <a:pt x="5561076" y="154685"/>
                </a:lnTo>
                <a:lnTo>
                  <a:pt x="5586222" y="158495"/>
                </a:lnTo>
                <a:lnTo>
                  <a:pt x="5589270" y="159257"/>
                </a:lnTo>
                <a:lnTo>
                  <a:pt x="5593842" y="131063"/>
                </a:lnTo>
                <a:close/>
              </a:path>
              <a:path w="6034405" h="568960">
                <a:moveTo>
                  <a:pt x="5650230" y="139445"/>
                </a:moveTo>
                <a:lnTo>
                  <a:pt x="5627370" y="135635"/>
                </a:lnTo>
                <a:lnTo>
                  <a:pt x="5622036" y="134873"/>
                </a:lnTo>
                <a:lnTo>
                  <a:pt x="5617464" y="163067"/>
                </a:lnTo>
                <a:lnTo>
                  <a:pt x="5622798" y="163829"/>
                </a:lnTo>
                <a:lnTo>
                  <a:pt x="5645658" y="167639"/>
                </a:lnTo>
                <a:lnTo>
                  <a:pt x="5650230" y="139445"/>
                </a:lnTo>
                <a:close/>
              </a:path>
              <a:path w="6034405" h="568960">
                <a:moveTo>
                  <a:pt x="5706618" y="149351"/>
                </a:moveTo>
                <a:lnTo>
                  <a:pt x="5696712" y="147065"/>
                </a:lnTo>
                <a:lnTo>
                  <a:pt x="5678424" y="144017"/>
                </a:lnTo>
                <a:lnTo>
                  <a:pt x="5673852" y="172211"/>
                </a:lnTo>
                <a:lnTo>
                  <a:pt x="5692140" y="175259"/>
                </a:lnTo>
                <a:lnTo>
                  <a:pt x="5702046" y="177545"/>
                </a:lnTo>
                <a:lnTo>
                  <a:pt x="5706618" y="149351"/>
                </a:lnTo>
                <a:close/>
              </a:path>
              <a:path w="6034405" h="568960">
                <a:moveTo>
                  <a:pt x="5763006" y="160019"/>
                </a:moveTo>
                <a:lnTo>
                  <a:pt x="5760720" y="159257"/>
                </a:lnTo>
                <a:lnTo>
                  <a:pt x="5734812" y="154685"/>
                </a:lnTo>
                <a:lnTo>
                  <a:pt x="5729478" y="182117"/>
                </a:lnTo>
                <a:lnTo>
                  <a:pt x="5755386" y="187451"/>
                </a:lnTo>
                <a:lnTo>
                  <a:pt x="5757672" y="187451"/>
                </a:lnTo>
                <a:lnTo>
                  <a:pt x="5763006" y="160019"/>
                </a:lnTo>
                <a:close/>
              </a:path>
              <a:path w="6034405" h="568960">
                <a:moveTo>
                  <a:pt x="5819394" y="171449"/>
                </a:moveTo>
                <a:lnTo>
                  <a:pt x="5817870" y="171449"/>
                </a:lnTo>
                <a:lnTo>
                  <a:pt x="5791200" y="165353"/>
                </a:lnTo>
                <a:lnTo>
                  <a:pt x="5785104" y="193547"/>
                </a:lnTo>
                <a:lnTo>
                  <a:pt x="5811774" y="199643"/>
                </a:lnTo>
                <a:lnTo>
                  <a:pt x="5813298" y="199643"/>
                </a:lnTo>
                <a:lnTo>
                  <a:pt x="5819394" y="171449"/>
                </a:lnTo>
                <a:close/>
              </a:path>
              <a:path w="6034405" h="568960">
                <a:moveTo>
                  <a:pt x="5875782" y="185927"/>
                </a:moveTo>
                <a:lnTo>
                  <a:pt x="5868924" y="183641"/>
                </a:lnTo>
                <a:lnTo>
                  <a:pt x="5847588" y="178307"/>
                </a:lnTo>
                <a:lnTo>
                  <a:pt x="5840730" y="206501"/>
                </a:lnTo>
                <a:lnTo>
                  <a:pt x="5868162" y="213359"/>
                </a:lnTo>
                <a:lnTo>
                  <a:pt x="5875782" y="185927"/>
                </a:lnTo>
                <a:close/>
              </a:path>
              <a:path w="6034405" h="568960">
                <a:moveTo>
                  <a:pt x="5930646" y="202691"/>
                </a:moveTo>
                <a:lnTo>
                  <a:pt x="5913120" y="196595"/>
                </a:lnTo>
                <a:lnTo>
                  <a:pt x="5903214" y="193547"/>
                </a:lnTo>
                <a:lnTo>
                  <a:pt x="5894832" y="220979"/>
                </a:lnTo>
                <a:lnTo>
                  <a:pt x="5904738" y="224027"/>
                </a:lnTo>
                <a:lnTo>
                  <a:pt x="5922264" y="229361"/>
                </a:lnTo>
                <a:lnTo>
                  <a:pt x="5930646" y="202691"/>
                </a:lnTo>
                <a:close/>
              </a:path>
              <a:path w="6034405" h="568960">
                <a:moveTo>
                  <a:pt x="5986272" y="225551"/>
                </a:moveTo>
                <a:lnTo>
                  <a:pt x="5982462" y="223265"/>
                </a:lnTo>
                <a:lnTo>
                  <a:pt x="5967222" y="216407"/>
                </a:lnTo>
                <a:lnTo>
                  <a:pt x="5958840" y="213359"/>
                </a:lnTo>
                <a:lnTo>
                  <a:pt x="5947410" y="239267"/>
                </a:lnTo>
                <a:lnTo>
                  <a:pt x="5956554" y="243077"/>
                </a:lnTo>
                <a:lnTo>
                  <a:pt x="5970270" y="249173"/>
                </a:lnTo>
                <a:lnTo>
                  <a:pt x="5972556" y="250697"/>
                </a:lnTo>
                <a:lnTo>
                  <a:pt x="5986272" y="225551"/>
                </a:lnTo>
                <a:close/>
              </a:path>
              <a:path w="6034405" h="568960">
                <a:moveTo>
                  <a:pt x="6034278" y="269747"/>
                </a:moveTo>
                <a:lnTo>
                  <a:pt x="6032754" y="265175"/>
                </a:lnTo>
                <a:lnTo>
                  <a:pt x="6031992" y="263651"/>
                </a:lnTo>
                <a:lnTo>
                  <a:pt x="6031230" y="262889"/>
                </a:lnTo>
                <a:lnTo>
                  <a:pt x="6031230" y="262127"/>
                </a:lnTo>
                <a:lnTo>
                  <a:pt x="6025896" y="255269"/>
                </a:lnTo>
                <a:lnTo>
                  <a:pt x="6025896" y="254507"/>
                </a:lnTo>
                <a:lnTo>
                  <a:pt x="6025134" y="253745"/>
                </a:lnTo>
                <a:lnTo>
                  <a:pt x="6024372" y="253745"/>
                </a:lnTo>
                <a:lnTo>
                  <a:pt x="6016752" y="245363"/>
                </a:lnTo>
                <a:lnTo>
                  <a:pt x="6012180" y="242315"/>
                </a:lnTo>
                <a:lnTo>
                  <a:pt x="5994654" y="264413"/>
                </a:lnTo>
                <a:lnTo>
                  <a:pt x="5998464" y="268223"/>
                </a:lnTo>
                <a:lnTo>
                  <a:pt x="6003036" y="272224"/>
                </a:lnTo>
                <a:lnTo>
                  <a:pt x="6003036" y="272033"/>
                </a:lnTo>
                <a:lnTo>
                  <a:pt x="6004560" y="273557"/>
                </a:lnTo>
                <a:lnTo>
                  <a:pt x="6004560" y="274319"/>
                </a:lnTo>
                <a:lnTo>
                  <a:pt x="6006084" y="276605"/>
                </a:lnTo>
                <a:lnTo>
                  <a:pt x="6006084" y="275843"/>
                </a:lnTo>
                <a:lnTo>
                  <a:pt x="6008370" y="280415"/>
                </a:lnTo>
                <a:lnTo>
                  <a:pt x="6034278" y="269747"/>
                </a:lnTo>
                <a:close/>
              </a:path>
              <a:path w="6034405" h="568960">
                <a:moveTo>
                  <a:pt x="6004560" y="273557"/>
                </a:moveTo>
                <a:lnTo>
                  <a:pt x="6003036" y="272033"/>
                </a:lnTo>
                <a:lnTo>
                  <a:pt x="6003340" y="272491"/>
                </a:lnTo>
                <a:lnTo>
                  <a:pt x="6004560" y="273557"/>
                </a:lnTo>
                <a:close/>
              </a:path>
              <a:path w="6034405" h="568960">
                <a:moveTo>
                  <a:pt x="6003340" y="272491"/>
                </a:moveTo>
                <a:lnTo>
                  <a:pt x="6003036" y="272033"/>
                </a:lnTo>
                <a:lnTo>
                  <a:pt x="6003036" y="272224"/>
                </a:lnTo>
                <a:lnTo>
                  <a:pt x="6003340" y="272491"/>
                </a:lnTo>
                <a:close/>
              </a:path>
              <a:path w="6034405" h="568960">
                <a:moveTo>
                  <a:pt x="6004560" y="274319"/>
                </a:moveTo>
                <a:lnTo>
                  <a:pt x="6004560" y="273557"/>
                </a:lnTo>
                <a:lnTo>
                  <a:pt x="6003340" y="272491"/>
                </a:lnTo>
                <a:lnTo>
                  <a:pt x="6004560" y="274319"/>
                </a:lnTo>
                <a:close/>
              </a:path>
              <a:path w="6034405" h="568960">
                <a:moveTo>
                  <a:pt x="6007608" y="278891"/>
                </a:moveTo>
                <a:lnTo>
                  <a:pt x="6006084" y="275843"/>
                </a:lnTo>
                <a:lnTo>
                  <a:pt x="6006084" y="276605"/>
                </a:lnTo>
                <a:lnTo>
                  <a:pt x="6007608" y="278891"/>
                </a:lnTo>
                <a:close/>
              </a:path>
              <a:path w="6034405" h="568960">
                <a:moveTo>
                  <a:pt x="6004179" y="295274"/>
                </a:moveTo>
                <a:lnTo>
                  <a:pt x="5997702" y="301751"/>
                </a:lnTo>
                <a:lnTo>
                  <a:pt x="5990082" y="307847"/>
                </a:lnTo>
                <a:lnTo>
                  <a:pt x="5987796" y="308609"/>
                </a:lnTo>
                <a:lnTo>
                  <a:pt x="6003036" y="332993"/>
                </a:lnTo>
                <a:lnTo>
                  <a:pt x="6003036" y="297179"/>
                </a:lnTo>
                <a:lnTo>
                  <a:pt x="6004179" y="295274"/>
                </a:lnTo>
                <a:close/>
              </a:path>
              <a:path w="6034405" h="568960">
                <a:moveTo>
                  <a:pt x="6004560" y="294893"/>
                </a:moveTo>
                <a:lnTo>
                  <a:pt x="6004179" y="295274"/>
                </a:lnTo>
                <a:lnTo>
                  <a:pt x="6003036" y="297179"/>
                </a:lnTo>
                <a:lnTo>
                  <a:pt x="6004560" y="294893"/>
                </a:lnTo>
                <a:close/>
              </a:path>
              <a:path w="6034405" h="568960">
                <a:moveTo>
                  <a:pt x="6004560" y="331977"/>
                </a:moveTo>
                <a:lnTo>
                  <a:pt x="6004560" y="294893"/>
                </a:lnTo>
                <a:lnTo>
                  <a:pt x="6003036" y="297179"/>
                </a:lnTo>
                <a:lnTo>
                  <a:pt x="6003036" y="332993"/>
                </a:lnTo>
                <a:lnTo>
                  <a:pt x="6004560" y="331977"/>
                </a:lnTo>
                <a:close/>
              </a:path>
              <a:path w="6034405" h="568960">
                <a:moveTo>
                  <a:pt x="6028182" y="310133"/>
                </a:moveTo>
                <a:lnTo>
                  <a:pt x="6005322" y="293369"/>
                </a:lnTo>
                <a:lnTo>
                  <a:pt x="6004179" y="295274"/>
                </a:lnTo>
                <a:lnTo>
                  <a:pt x="6004560" y="294893"/>
                </a:lnTo>
                <a:lnTo>
                  <a:pt x="6004560" y="331977"/>
                </a:lnTo>
                <a:lnTo>
                  <a:pt x="6007608" y="329945"/>
                </a:lnTo>
                <a:lnTo>
                  <a:pt x="6017514" y="321563"/>
                </a:lnTo>
                <a:lnTo>
                  <a:pt x="6024372" y="315467"/>
                </a:lnTo>
                <a:lnTo>
                  <a:pt x="6025896" y="313943"/>
                </a:lnTo>
                <a:lnTo>
                  <a:pt x="6025896" y="313181"/>
                </a:lnTo>
                <a:lnTo>
                  <a:pt x="6028182" y="310133"/>
                </a:lnTo>
                <a:close/>
              </a:path>
              <a:path w="6034405" h="568960">
                <a:moveTo>
                  <a:pt x="5976366" y="347471"/>
                </a:moveTo>
                <a:lnTo>
                  <a:pt x="5964174" y="321563"/>
                </a:lnTo>
                <a:lnTo>
                  <a:pt x="5955792" y="325373"/>
                </a:lnTo>
                <a:lnTo>
                  <a:pt x="5940552" y="332231"/>
                </a:lnTo>
                <a:lnTo>
                  <a:pt x="5939790" y="332231"/>
                </a:lnTo>
                <a:lnTo>
                  <a:pt x="5948934" y="359663"/>
                </a:lnTo>
                <a:lnTo>
                  <a:pt x="5951982" y="358139"/>
                </a:lnTo>
                <a:lnTo>
                  <a:pt x="5967984" y="351281"/>
                </a:lnTo>
                <a:lnTo>
                  <a:pt x="5976366" y="347471"/>
                </a:lnTo>
                <a:close/>
              </a:path>
              <a:path w="6034405" h="568960">
                <a:moveTo>
                  <a:pt x="5922264" y="368807"/>
                </a:moveTo>
                <a:lnTo>
                  <a:pt x="5913120" y="342137"/>
                </a:lnTo>
                <a:lnTo>
                  <a:pt x="5904738" y="344423"/>
                </a:lnTo>
                <a:lnTo>
                  <a:pt x="5885688" y="350519"/>
                </a:lnTo>
                <a:lnTo>
                  <a:pt x="5894070" y="377951"/>
                </a:lnTo>
                <a:lnTo>
                  <a:pt x="5913882" y="371855"/>
                </a:lnTo>
                <a:lnTo>
                  <a:pt x="5922264" y="368807"/>
                </a:lnTo>
                <a:close/>
              </a:path>
              <a:path w="6034405" h="568960">
                <a:moveTo>
                  <a:pt x="5865876" y="385571"/>
                </a:moveTo>
                <a:lnTo>
                  <a:pt x="5859018" y="357377"/>
                </a:lnTo>
                <a:lnTo>
                  <a:pt x="5837682" y="363473"/>
                </a:lnTo>
                <a:lnTo>
                  <a:pt x="5831586" y="364235"/>
                </a:lnTo>
                <a:lnTo>
                  <a:pt x="5838444" y="392429"/>
                </a:lnTo>
                <a:lnTo>
                  <a:pt x="5865876" y="385571"/>
                </a:lnTo>
                <a:close/>
              </a:path>
              <a:path w="6034405" h="568960">
                <a:moveTo>
                  <a:pt x="5810250" y="398525"/>
                </a:moveTo>
                <a:lnTo>
                  <a:pt x="5804154" y="371093"/>
                </a:lnTo>
                <a:lnTo>
                  <a:pt x="5784342" y="375665"/>
                </a:lnTo>
                <a:lnTo>
                  <a:pt x="5775960" y="377189"/>
                </a:lnTo>
                <a:lnTo>
                  <a:pt x="5782056" y="404621"/>
                </a:lnTo>
                <a:lnTo>
                  <a:pt x="5790438" y="403097"/>
                </a:lnTo>
                <a:lnTo>
                  <a:pt x="5810250" y="398525"/>
                </a:lnTo>
                <a:close/>
              </a:path>
              <a:path w="6034405" h="568960">
                <a:moveTo>
                  <a:pt x="5753862" y="410717"/>
                </a:moveTo>
                <a:lnTo>
                  <a:pt x="5748528" y="382523"/>
                </a:lnTo>
                <a:lnTo>
                  <a:pt x="5724144" y="387095"/>
                </a:lnTo>
                <a:lnTo>
                  <a:pt x="5720334" y="387857"/>
                </a:lnTo>
                <a:lnTo>
                  <a:pt x="5725668" y="416051"/>
                </a:lnTo>
                <a:lnTo>
                  <a:pt x="5729478" y="415289"/>
                </a:lnTo>
                <a:lnTo>
                  <a:pt x="5753862" y="410717"/>
                </a:lnTo>
                <a:close/>
              </a:path>
              <a:path w="6034405" h="568960">
                <a:moveTo>
                  <a:pt x="5697474" y="421385"/>
                </a:moveTo>
                <a:lnTo>
                  <a:pt x="5692140" y="393191"/>
                </a:lnTo>
                <a:lnTo>
                  <a:pt x="5663946" y="397763"/>
                </a:lnTo>
                <a:lnTo>
                  <a:pt x="5669280" y="425957"/>
                </a:lnTo>
                <a:lnTo>
                  <a:pt x="5696712" y="421385"/>
                </a:lnTo>
                <a:lnTo>
                  <a:pt x="5697474" y="421385"/>
                </a:lnTo>
                <a:close/>
              </a:path>
              <a:path w="6034405" h="568960">
                <a:moveTo>
                  <a:pt x="5641086" y="430530"/>
                </a:moveTo>
                <a:lnTo>
                  <a:pt x="5636514" y="402335"/>
                </a:lnTo>
                <a:lnTo>
                  <a:pt x="5622798" y="404621"/>
                </a:lnTo>
                <a:lnTo>
                  <a:pt x="5608320" y="406907"/>
                </a:lnTo>
                <a:lnTo>
                  <a:pt x="5612130" y="435102"/>
                </a:lnTo>
                <a:lnTo>
                  <a:pt x="5627370" y="432816"/>
                </a:lnTo>
                <a:lnTo>
                  <a:pt x="5641086" y="430530"/>
                </a:lnTo>
                <a:close/>
              </a:path>
              <a:path w="6034405" h="568960">
                <a:moveTo>
                  <a:pt x="5583936" y="438911"/>
                </a:moveTo>
                <a:lnTo>
                  <a:pt x="5580126" y="410717"/>
                </a:lnTo>
                <a:lnTo>
                  <a:pt x="5551932" y="415289"/>
                </a:lnTo>
                <a:lnTo>
                  <a:pt x="5555742" y="443483"/>
                </a:lnTo>
                <a:lnTo>
                  <a:pt x="5583936" y="438911"/>
                </a:lnTo>
                <a:close/>
              </a:path>
              <a:path w="6034405" h="568960">
                <a:moveTo>
                  <a:pt x="5527548" y="447294"/>
                </a:moveTo>
                <a:lnTo>
                  <a:pt x="5523738" y="419100"/>
                </a:lnTo>
                <a:lnTo>
                  <a:pt x="5507736" y="421385"/>
                </a:lnTo>
                <a:lnTo>
                  <a:pt x="5495544" y="422909"/>
                </a:lnTo>
                <a:lnTo>
                  <a:pt x="5498592" y="451103"/>
                </a:lnTo>
                <a:lnTo>
                  <a:pt x="5512308" y="449580"/>
                </a:lnTo>
                <a:lnTo>
                  <a:pt x="5527548" y="447294"/>
                </a:lnTo>
                <a:close/>
              </a:path>
              <a:path w="6034405" h="568960">
                <a:moveTo>
                  <a:pt x="5470398" y="454913"/>
                </a:moveTo>
                <a:lnTo>
                  <a:pt x="5467350" y="425957"/>
                </a:lnTo>
                <a:lnTo>
                  <a:pt x="5438394" y="429767"/>
                </a:lnTo>
                <a:lnTo>
                  <a:pt x="5442204" y="457961"/>
                </a:lnTo>
                <a:lnTo>
                  <a:pt x="5470398" y="454913"/>
                </a:lnTo>
                <a:close/>
              </a:path>
              <a:path w="6034405" h="568960">
                <a:moveTo>
                  <a:pt x="5414010" y="461772"/>
                </a:moveTo>
                <a:lnTo>
                  <a:pt x="5410200" y="433577"/>
                </a:lnTo>
                <a:lnTo>
                  <a:pt x="5382006" y="436625"/>
                </a:lnTo>
                <a:lnTo>
                  <a:pt x="5385054" y="464819"/>
                </a:lnTo>
                <a:lnTo>
                  <a:pt x="5414010" y="461772"/>
                </a:lnTo>
                <a:close/>
              </a:path>
              <a:path w="6034405" h="568960">
                <a:moveTo>
                  <a:pt x="5356860" y="467867"/>
                </a:moveTo>
                <a:lnTo>
                  <a:pt x="5353812" y="439673"/>
                </a:lnTo>
                <a:lnTo>
                  <a:pt x="5335524" y="441959"/>
                </a:lnTo>
                <a:lnTo>
                  <a:pt x="5325618" y="442722"/>
                </a:lnTo>
                <a:lnTo>
                  <a:pt x="5328666" y="470916"/>
                </a:lnTo>
                <a:lnTo>
                  <a:pt x="5338572" y="470153"/>
                </a:lnTo>
                <a:lnTo>
                  <a:pt x="5356860" y="467867"/>
                </a:lnTo>
                <a:close/>
              </a:path>
              <a:path w="6034405" h="568960">
                <a:moveTo>
                  <a:pt x="5299710" y="473964"/>
                </a:moveTo>
                <a:lnTo>
                  <a:pt x="5296662" y="445769"/>
                </a:lnTo>
                <a:lnTo>
                  <a:pt x="5289042" y="446531"/>
                </a:lnTo>
                <a:lnTo>
                  <a:pt x="5268468" y="448817"/>
                </a:lnTo>
                <a:lnTo>
                  <a:pt x="5271516" y="477012"/>
                </a:lnTo>
                <a:lnTo>
                  <a:pt x="5292090" y="474725"/>
                </a:lnTo>
                <a:lnTo>
                  <a:pt x="5299710" y="473964"/>
                </a:lnTo>
                <a:close/>
              </a:path>
              <a:path w="6034405" h="568960">
                <a:moveTo>
                  <a:pt x="5243322" y="480059"/>
                </a:moveTo>
                <a:lnTo>
                  <a:pt x="5240274" y="451866"/>
                </a:lnTo>
                <a:lnTo>
                  <a:pt x="5212080" y="454152"/>
                </a:lnTo>
                <a:lnTo>
                  <a:pt x="5214366" y="483108"/>
                </a:lnTo>
                <a:lnTo>
                  <a:pt x="5243322" y="480059"/>
                </a:lnTo>
                <a:close/>
              </a:path>
              <a:path w="6034405" h="568960">
                <a:moveTo>
                  <a:pt x="5186172" y="485394"/>
                </a:moveTo>
                <a:lnTo>
                  <a:pt x="5183124" y="457200"/>
                </a:lnTo>
                <a:lnTo>
                  <a:pt x="5154930" y="459486"/>
                </a:lnTo>
                <a:lnTo>
                  <a:pt x="5157216" y="488441"/>
                </a:lnTo>
                <a:lnTo>
                  <a:pt x="5186172" y="485394"/>
                </a:lnTo>
                <a:close/>
              </a:path>
              <a:path w="6034405" h="568960">
                <a:moveTo>
                  <a:pt x="5129022" y="490728"/>
                </a:moveTo>
                <a:lnTo>
                  <a:pt x="5126736" y="462534"/>
                </a:lnTo>
                <a:lnTo>
                  <a:pt x="5097780" y="464819"/>
                </a:lnTo>
                <a:lnTo>
                  <a:pt x="5100828" y="493014"/>
                </a:lnTo>
                <a:lnTo>
                  <a:pt x="5129022" y="490728"/>
                </a:lnTo>
                <a:close/>
              </a:path>
              <a:path w="6034405" h="568960">
                <a:moveTo>
                  <a:pt x="5071872" y="495300"/>
                </a:moveTo>
                <a:lnTo>
                  <a:pt x="5069586" y="467106"/>
                </a:lnTo>
                <a:lnTo>
                  <a:pt x="5041392" y="469391"/>
                </a:lnTo>
                <a:lnTo>
                  <a:pt x="5043678" y="498347"/>
                </a:lnTo>
                <a:lnTo>
                  <a:pt x="5071872" y="495300"/>
                </a:lnTo>
                <a:close/>
              </a:path>
              <a:path w="6034405" h="568960">
                <a:moveTo>
                  <a:pt x="5014722" y="500634"/>
                </a:moveTo>
                <a:lnTo>
                  <a:pt x="5012436" y="471678"/>
                </a:lnTo>
                <a:lnTo>
                  <a:pt x="4984242" y="473964"/>
                </a:lnTo>
                <a:lnTo>
                  <a:pt x="4986528" y="502158"/>
                </a:lnTo>
                <a:lnTo>
                  <a:pt x="5014722" y="500634"/>
                </a:lnTo>
                <a:close/>
              </a:path>
              <a:path w="6034405" h="568960">
                <a:moveTo>
                  <a:pt x="4958334" y="504444"/>
                </a:moveTo>
                <a:lnTo>
                  <a:pt x="4956048" y="476250"/>
                </a:lnTo>
                <a:lnTo>
                  <a:pt x="4929378" y="478472"/>
                </a:lnTo>
                <a:lnTo>
                  <a:pt x="4927092" y="478536"/>
                </a:lnTo>
                <a:lnTo>
                  <a:pt x="4929378" y="506730"/>
                </a:lnTo>
                <a:lnTo>
                  <a:pt x="4930902" y="506730"/>
                </a:lnTo>
                <a:lnTo>
                  <a:pt x="4958334" y="504444"/>
                </a:lnTo>
                <a:close/>
              </a:path>
              <a:path w="6034405" h="568960">
                <a:moveTo>
                  <a:pt x="4901184" y="509016"/>
                </a:moveTo>
                <a:lnTo>
                  <a:pt x="4898898" y="480059"/>
                </a:lnTo>
                <a:lnTo>
                  <a:pt x="4872990" y="482346"/>
                </a:lnTo>
                <a:lnTo>
                  <a:pt x="4870704" y="482346"/>
                </a:lnTo>
                <a:lnTo>
                  <a:pt x="4872228" y="511302"/>
                </a:lnTo>
                <a:lnTo>
                  <a:pt x="4874514" y="510540"/>
                </a:lnTo>
                <a:lnTo>
                  <a:pt x="4901184" y="509016"/>
                </a:lnTo>
                <a:close/>
              </a:path>
              <a:path w="6034405" h="568960">
                <a:moveTo>
                  <a:pt x="4844034" y="512825"/>
                </a:moveTo>
                <a:lnTo>
                  <a:pt x="4841748" y="484631"/>
                </a:lnTo>
                <a:lnTo>
                  <a:pt x="4815078" y="486156"/>
                </a:lnTo>
                <a:lnTo>
                  <a:pt x="4813554" y="486156"/>
                </a:lnTo>
                <a:lnTo>
                  <a:pt x="4815078" y="515112"/>
                </a:lnTo>
                <a:lnTo>
                  <a:pt x="4817364" y="515112"/>
                </a:lnTo>
                <a:lnTo>
                  <a:pt x="4844034" y="512825"/>
                </a:lnTo>
                <a:close/>
              </a:path>
              <a:path w="6034405" h="568960">
                <a:moveTo>
                  <a:pt x="4786884" y="516636"/>
                </a:moveTo>
                <a:lnTo>
                  <a:pt x="4784598" y="488442"/>
                </a:lnTo>
                <a:lnTo>
                  <a:pt x="4758690" y="489881"/>
                </a:lnTo>
                <a:lnTo>
                  <a:pt x="4756404" y="489966"/>
                </a:lnTo>
                <a:lnTo>
                  <a:pt x="4757928" y="518922"/>
                </a:lnTo>
                <a:lnTo>
                  <a:pt x="4758690" y="518922"/>
                </a:lnTo>
                <a:lnTo>
                  <a:pt x="4786884" y="516636"/>
                </a:lnTo>
                <a:close/>
              </a:path>
              <a:path w="6034405" h="568960">
                <a:moveTo>
                  <a:pt x="4729734" y="520446"/>
                </a:moveTo>
                <a:lnTo>
                  <a:pt x="4728210" y="492252"/>
                </a:lnTo>
                <a:lnTo>
                  <a:pt x="4699254" y="493775"/>
                </a:lnTo>
                <a:lnTo>
                  <a:pt x="4701540" y="521970"/>
                </a:lnTo>
                <a:lnTo>
                  <a:pt x="4729734" y="520446"/>
                </a:lnTo>
                <a:close/>
              </a:path>
              <a:path w="6034405" h="568960">
                <a:moveTo>
                  <a:pt x="4672584" y="524256"/>
                </a:moveTo>
                <a:lnTo>
                  <a:pt x="4671060" y="495300"/>
                </a:lnTo>
                <a:lnTo>
                  <a:pt x="4642104" y="496824"/>
                </a:lnTo>
                <a:lnTo>
                  <a:pt x="4644390" y="525780"/>
                </a:lnTo>
                <a:lnTo>
                  <a:pt x="4672584" y="524256"/>
                </a:lnTo>
                <a:close/>
              </a:path>
              <a:path w="6034405" h="568960">
                <a:moveTo>
                  <a:pt x="4615434" y="527304"/>
                </a:moveTo>
                <a:lnTo>
                  <a:pt x="4613910" y="498348"/>
                </a:lnTo>
                <a:lnTo>
                  <a:pt x="4585716" y="500634"/>
                </a:lnTo>
                <a:lnTo>
                  <a:pt x="4587240" y="528828"/>
                </a:lnTo>
                <a:lnTo>
                  <a:pt x="4615434" y="527304"/>
                </a:lnTo>
                <a:close/>
              </a:path>
              <a:path w="6034405" h="568960">
                <a:moveTo>
                  <a:pt x="4558284" y="530352"/>
                </a:moveTo>
                <a:lnTo>
                  <a:pt x="4556760" y="502158"/>
                </a:lnTo>
                <a:lnTo>
                  <a:pt x="4528566" y="503681"/>
                </a:lnTo>
                <a:lnTo>
                  <a:pt x="4530090" y="531876"/>
                </a:lnTo>
                <a:lnTo>
                  <a:pt x="4558284" y="530352"/>
                </a:lnTo>
                <a:close/>
              </a:path>
              <a:path w="6034405" h="568960">
                <a:moveTo>
                  <a:pt x="4501134" y="533400"/>
                </a:moveTo>
                <a:lnTo>
                  <a:pt x="4499610" y="504444"/>
                </a:lnTo>
                <a:lnTo>
                  <a:pt x="4471416" y="505968"/>
                </a:lnTo>
                <a:lnTo>
                  <a:pt x="4472940" y="534924"/>
                </a:lnTo>
                <a:lnTo>
                  <a:pt x="4501134" y="533400"/>
                </a:lnTo>
                <a:close/>
              </a:path>
              <a:path w="6034405" h="568960">
                <a:moveTo>
                  <a:pt x="4443984" y="536448"/>
                </a:moveTo>
                <a:lnTo>
                  <a:pt x="4443222" y="507492"/>
                </a:lnTo>
                <a:lnTo>
                  <a:pt x="4414266" y="509016"/>
                </a:lnTo>
                <a:lnTo>
                  <a:pt x="4415790" y="537210"/>
                </a:lnTo>
                <a:lnTo>
                  <a:pt x="4443984" y="536448"/>
                </a:lnTo>
                <a:close/>
              </a:path>
              <a:path w="6034405" h="568960">
                <a:moveTo>
                  <a:pt x="4386834" y="538734"/>
                </a:moveTo>
                <a:lnTo>
                  <a:pt x="4386072" y="510540"/>
                </a:lnTo>
                <a:lnTo>
                  <a:pt x="4357116" y="511302"/>
                </a:lnTo>
                <a:lnTo>
                  <a:pt x="4358640" y="540258"/>
                </a:lnTo>
                <a:lnTo>
                  <a:pt x="4386834" y="538734"/>
                </a:lnTo>
                <a:close/>
              </a:path>
              <a:path w="6034405" h="568960">
                <a:moveTo>
                  <a:pt x="4329684" y="541782"/>
                </a:moveTo>
                <a:lnTo>
                  <a:pt x="4328922" y="512826"/>
                </a:lnTo>
                <a:lnTo>
                  <a:pt x="4320540" y="513588"/>
                </a:lnTo>
                <a:lnTo>
                  <a:pt x="4299966" y="514350"/>
                </a:lnTo>
                <a:lnTo>
                  <a:pt x="4301490" y="542544"/>
                </a:lnTo>
                <a:lnTo>
                  <a:pt x="4320540" y="541838"/>
                </a:lnTo>
                <a:lnTo>
                  <a:pt x="4329684" y="541782"/>
                </a:lnTo>
                <a:close/>
              </a:path>
              <a:path w="6034405" h="568960">
                <a:moveTo>
                  <a:pt x="4272534" y="544068"/>
                </a:moveTo>
                <a:lnTo>
                  <a:pt x="4271772" y="515112"/>
                </a:lnTo>
                <a:lnTo>
                  <a:pt x="4254246" y="515874"/>
                </a:lnTo>
                <a:lnTo>
                  <a:pt x="4242816" y="516636"/>
                </a:lnTo>
                <a:lnTo>
                  <a:pt x="4244340" y="544830"/>
                </a:lnTo>
                <a:lnTo>
                  <a:pt x="4255770" y="544830"/>
                </a:lnTo>
                <a:lnTo>
                  <a:pt x="4272534" y="544068"/>
                </a:lnTo>
                <a:close/>
              </a:path>
              <a:path w="6034405" h="568960">
                <a:moveTo>
                  <a:pt x="4215384" y="546354"/>
                </a:moveTo>
                <a:lnTo>
                  <a:pt x="4214622" y="517398"/>
                </a:lnTo>
                <a:lnTo>
                  <a:pt x="4188714" y="518878"/>
                </a:lnTo>
                <a:lnTo>
                  <a:pt x="4186428" y="518922"/>
                </a:lnTo>
                <a:lnTo>
                  <a:pt x="4187190" y="547116"/>
                </a:lnTo>
                <a:lnTo>
                  <a:pt x="4188714" y="547116"/>
                </a:lnTo>
                <a:lnTo>
                  <a:pt x="4215384" y="546354"/>
                </a:lnTo>
                <a:close/>
              </a:path>
              <a:path w="6034405" h="568960">
                <a:moveTo>
                  <a:pt x="4158234" y="548640"/>
                </a:moveTo>
                <a:lnTo>
                  <a:pt x="4157472" y="519684"/>
                </a:lnTo>
                <a:lnTo>
                  <a:pt x="4129278" y="520446"/>
                </a:lnTo>
                <a:lnTo>
                  <a:pt x="4130040" y="549402"/>
                </a:lnTo>
                <a:lnTo>
                  <a:pt x="4158234" y="548640"/>
                </a:lnTo>
                <a:close/>
              </a:path>
              <a:path w="6034405" h="568960">
                <a:moveTo>
                  <a:pt x="4101084" y="550164"/>
                </a:moveTo>
                <a:lnTo>
                  <a:pt x="4100322" y="521970"/>
                </a:lnTo>
                <a:lnTo>
                  <a:pt x="4072128" y="522731"/>
                </a:lnTo>
                <a:lnTo>
                  <a:pt x="4072890" y="551688"/>
                </a:lnTo>
                <a:lnTo>
                  <a:pt x="4101084" y="550164"/>
                </a:lnTo>
                <a:close/>
              </a:path>
              <a:path w="6034405" h="568960">
                <a:moveTo>
                  <a:pt x="4043934" y="552450"/>
                </a:moveTo>
                <a:lnTo>
                  <a:pt x="4043172" y="523494"/>
                </a:lnTo>
                <a:lnTo>
                  <a:pt x="4014978" y="524256"/>
                </a:lnTo>
                <a:lnTo>
                  <a:pt x="4015740" y="553212"/>
                </a:lnTo>
                <a:lnTo>
                  <a:pt x="4043934" y="552450"/>
                </a:lnTo>
                <a:close/>
              </a:path>
              <a:path w="6034405" h="568960">
                <a:moveTo>
                  <a:pt x="3986784" y="553974"/>
                </a:moveTo>
                <a:lnTo>
                  <a:pt x="3986022" y="525780"/>
                </a:lnTo>
                <a:lnTo>
                  <a:pt x="3982212" y="525780"/>
                </a:lnTo>
                <a:lnTo>
                  <a:pt x="3957828" y="526542"/>
                </a:lnTo>
                <a:lnTo>
                  <a:pt x="3958590" y="554736"/>
                </a:lnTo>
                <a:lnTo>
                  <a:pt x="3982212" y="553997"/>
                </a:lnTo>
                <a:lnTo>
                  <a:pt x="3986784" y="553974"/>
                </a:lnTo>
                <a:close/>
              </a:path>
              <a:path w="6034405" h="568960">
                <a:moveTo>
                  <a:pt x="3929634" y="555498"/>
                </a:moveTo>
                <a:lnTo>
                  <a:pt x="3928872" y="527304"/>
                </a:lnTo>
                <a:lnTo>
                  <a:pt x="3912870" y="528031"/>
                </a:lnTo>
                <a:lnTo>
                  <a:pt x="3900678" y="528066"/>
                </a:lnTo>
                <a:lnTo>
                  <a:pt x="3901440" y="556260"/>
                </a:lnTo>
                <a:lnTo>
                  <a:pt x="3912870" y="556260"/>
                </a:lnTo>
                <a:lnTo>
                  <a:pt x="3929634" y="555498"/>
                </a:lnTo>
                <a:close/>
              </a:path>
              <a:path w="6034405" h="568960">
                <a:moveTo>
                  <a:pt x="3872484" y="557022"/>
                </a:moveTo>
                <a:lnTo>
                  <a:pt x="3871722" y="528828"/>
                </a:lnTo>
                <a:lnTo>
                  <a:pt x="3843528" y="529590"/>
                </a:lnTo>
                <a:lnTo>
                  <a:pt x="3844290" y="557784"/>
                </a:lnTo>
                <a:lnTo>
                  <a:pt x="3872484" y="557022"/>
                </a:lnTo>
                <a:close/>
              </a:path>
              <a:path w="6034405" h="568960">
                <a:moveTo>
                  <a:pt x="3815334" y="558546"/>
                </a:moveTo>
                <a:lnTo>
                  <a:pt x="3814572" y="530352"/>
                </a:lnTo>
                <a:lnTo>
                  <a:pt x="3786378" y="531114"/>
                </a:lnTo>
                <a:lnTo>
                  <a:pt x="3787140" y="559308"/>
                </a:lnTo>
                <a:lnTo>
                  <a:pt x="3815334" y="558546"/>
                </a:lnTo>
                <a:close/>
              </a:path>
              <a:path w="6034405" h="568960">
                <a:moveTo>
                  <a:pt x="3758184" y="560070"/>
                </a:moveTo>
                <a:lnTo>
                  <a:pt x="3758184" y="531876"/>
                </a:lnTo>
                <a:lnTo>
                  <a:pt x="3729228" y="531876"/>
                </a:lnTo>
                <a:lnTo>
                  <a:pt x="3729990" y="560832"/>
                </a:lnTo>
                <a:lnTo>
                  <a:pt x="3758184" y="560070"/>
                </a:lnTo>
                <a:close/>
              </a:path>
              <a:path w="6034405" h="568960">
                <a:moveTo>
                  <a:pt x="3701034" y="561594"/>
                </a:moveTo>
                <a:lnTo>
                  <a:pt x="3701034" y="532638"/>
                </a:lnTo>
                <a:lnTo>
                  <a:pt x="3672078" y="533400"/>
                </a:lnTo>
                <a:lnTo>
                  <a:pt x="3672840" y="561594"/>
                </a:lnTo>
                <a:lnTo>
                  <a:pt x="3701034" y="561594"/>
                </a:lnTo>
                <a:close/>
              </a:path>
              <a:path w="6034405" h="568960">
                <a:moveTo>
                  <a:pt x="3643884" y="562356"/>
                </a:moveTo>
                <a:lnTo>
                  <a:pt x="3643884" y="534162"/>
                </a:lnTo>
                <a:lnTo>
                  <a:pt x="3614928" y="534162"/>
                </a:lnTo>
                <a:lnTo>
                  <a:pt x="3615690" y="563118"/>
                </a:lnTo>
                <a:lnTo>
                  <a:pt x="3624834" y="563118"/>
                </a:lnTo>
                <a:lnTo>
                  <a:pt x="3643884" y="562356"/>
                </a:lnTo>
                <a:close/>
              </a:path>
              <a:path w="6034405" h="568960">
                <a:moveTo>
                  <a:pt x="3586734" y="563880"/>
                </a:moveTo>
                <a:lnTo>
                  <a:pt x="3586734" y="534924"/>
                </a:lnTo>
                <a:lnTo>
                  <a:pt x="3557778" y="535686"/>
                </a:lnTo>
                <a:lnTo>
                  <a:pt x="3558540" y="563880"/>
                </a:lnTo>
                <a:lnTo>
                  <a:pt x="3586734" y="563880"/>
                </a:lnTo>
                <a:close/>
              </a:path>
              <a:path w="6034405" h="568960">
                <a:moveTo>
                  <a:pt x="3529584" y="564642"/>
                </a:moveTo>
                <a:lnTo>
                  <a:pt x="3529584" y="535686"/>
                </a:lnTo>
                <a:lnTo>
                  <a:pt x="3500628" y="536448"/>
                </a:lnTo>
                <a:lnTo>
                  <a:pt x="3501390" y="564642"/>
                </a:lnTo>
                <a:lnTo>
                  <a:pt x="3529584" y="564642"/>
                </a:lnTo>
                <a:close/>
              </a:path>
              <a:path w="6034405" h="568960">
                <a:moveTo>
                  <a:pt x="3472434" y="565404"/>
                </a:moveTo>
                <a:lnTo>
                  <a:pt x="3472434" y="536448"/>
                </a:lnTo>
                <a:lnTo>
                  <a:pt x="3443478" y="537210"/>
                </a:lnTo>
                <a:lnTo>
                  <a:pt x="3444240" y="565404"/>
                </a:lnTo>
                <a:lnTo>
                  <a:pt x="3472434" y="565404"/>
                </a:lnTo>
                <a:close/>
              </a:path>
              <a:path w="6034405" h="568960">
                <a:moveTo>
                  <a:pt x="3415284" y="566166"/>
                </a:moveTo>
                <a:lnTo>
                  <a:pt x="3415284" y="537210"/>
                </a:lnTo>
                <a:lnTo>
                  <a:pt x="3386328" y="537972"/>
                </a:lnTo>
                <a:lnTo>
                  <a:pt x="3387090" y="566166"/>
                </a:lnTo>
                <a:lnTo>
                  <a:pt x="3415284" y="566166"/>
                </a:lnTo>
                <a:close/>
              </a:path>
              <a:path w="6034405" h="568960">
                <a:moveTo>
                  <a:pt x="3358134" y="566928"/>
                </a:moveTo>
                <a:lnTo>
                  <a:pt x="3358134" y="537972"/>
                </a:lnTo>
                <a:lnTo>
                  <a:pt x="3329178" y="538734"/>
                </a:lnTo>
                <a:lnTo>
                  <a:pt x="3329940" y="566928"/>
                </a:lnTo>
                <a:lnTo>
                  <a:pt x="3358134" y="566928"/>
                </a:lnTo>
                <a:close/>
              </a:path>
              <a:path w="6034405" h="568960">
                <a:moveTo>
                  <a:pt x="3300984" y="566928"/>
                </a:moveTo>
                <a:lnTo>
                  <a:pt x="3300984" y="538734"/>
                </a:lnTo>
                <a:lnTo>
                  <a:pt x="3272028" y="538734"/>
                </a:lnTo>
                <a:lnTo>
                  <a:pt x="3272790" y="567690"/>
                </a:lnTo>
                <a:lnTo>
                  <a:pt x="3300984" y="566928"/>
                </a:lnTo>
                <a:close/>
              </a:path>
              <a:path w="6034405" h="568960">
                <a:moveTo>
                  <a:pt x="3243834" y="567690"/>
                </a:moveTo>
                <a:lnTo>
                  <a:pt x="3243834" y="538734"/>
                </a:lnTo>
                <a:lnTo>
                  <a:pt x="3214878" y="539496"/>
                </a:lnTo>
                <a:lnTo>
                  <a:pt x="3215640" y="567690"/>
                </a:lnTo>
                <a:lnTo>
                  <a:pt x="3243834" y="567690"/>
                </a:lnTo>
                <a:close/>
              </a:path>
              <a:path w="6034405" h="568960">
                <a:moveTo>
                  <a:pt x="3186684" y="567690"/>
                </a:moveTo>
                <a:lnTo>
                  <a:pt x="3186684" y="539496"/>
                </a:lnTo>
                <a:lnTo>
                  <a:pt x="3158490" y="539496"/>
                </a:lnTo>
                <a:lnTo>
                  <a:pt x="3158490" y="568452"/>
                </a:lnTo>
                <a:lnTo>
                  <a:pt x="3173730" y="568452"/>
                </a:lnTo>
                <a:lnTo>
                  <a:pt x="3186684" y="567690"/>
                </a:lnTo>
                <a:close/>
              </a:path>
              <a:path w="6034405" h="568960">
                <a:moveTo>
                  <a:pt x="3129534" y="568452"/>
                </a:moveTo>
                <a:lnTo>
                  <a:pt x="3129534" y="539496"/>
                </a:lnTo>
                <a:lnTo>
                  <a:pt x="3101340" y="539496"/>
                </a:lnTo>
                <a:lnTo>
                  <a:pt x="3101340" y="568452"/>
                </a:lnTo>
                <a:lnTo>
                  <a:pt x="3129534" y="568452"/>
                </a:lnTo>
                <a:close/>
              </a:path>
              <a:path w="6034405" h="568960">
                <a:moveTo>
                  <a:pt x="3072384" y="568452"/>
                </a:moveTo>
                <a:lnTo>
                  <a:pt x="3072384" y="539496"/>
                </a:lnTo>
                <a:lnTo>
                  <a:pt x="3044190" y="539496"/>
                </a:lnTo>
                <a:lnTo>
                  <a:pt x="3044190" y="568452"/>
                </a:lnTo>
                <a:lnTo>
                  <a:pt x="3072384" y="568452"/>
                </a:lnTo>
                <a:close/>
              </a:path>
              <a:path w="6034405" h="568960">
                <a:moveTo>
                  <a:pt x="3015234" y="568452"/>
                </a:moveTo>
                <a:lnTo>
                  <a:pt x="3015234" y="539496"/>
                </a:lnTo>
                <a:lnTo>
                  <a:pt x="2987040" y="539496"/>
                </a:lnTo>
                <a:lnTo>
                  <a:pt x="2987040" y="568452"/>
                </a:lnTo>
                <a:lnTo>
                  <a:pt x="3015234" y="568452"/>
                </a:lnTo>
                <a:close/>
              </a:path>
              <a:path w="6034405" h="568960">
                <a:moveTo>
                  <a:pt x="2958084" y="568452"/>
                </a:moveTo>
                <a:lnTo>
                  <a:pt x="2958084" y="539496"/>
                </a:lnTo>
                <a:lnTo>
                  <a:pt x="2929890" y="539496"/>
                </a:lnTo>
                <a:lnTo>
                  <a:pt x="2929890" y="568452"/>
                </a:lnTo>
                <a:lnTo>
                  <a:pt x="2958084" y="568452"/>
                </a:lnTo>
                <a:close/>
              </a:path>
              <a:path w="6034405" h="568960">
                <a:moveTo>
                  <a:pt x="2900934" y="568452"/>
                </a:moveTo>
                <a:lnTo>
                  <a:pt x="2900934" y="539496"/>
                </a:lnTo>
                <a:lnTo>
                  <a:pt x="2872740" y="539496"/>
                </a:lnTo>
                <a:lnTo>
                  <a:pt x="2872740" y="568452"/>
                </a:lnTo>
                <a:lnTo>
                  <a:pt x="2900934" y="568452"/>
                </a:lnTo>
                <a:close/>
              </a:path>
              <a:path w="6034405" h="568960">
                <a:moveTo>
                  <a:pt x="2843784" y="567690"/>
                </a:moveTo>
                <a:lnTo>
                  <a:pt x="2843784" y="539496"/>
                </a:lnTo>
                <a:lnTo>
                  <a:pt x="2815590" y="539496"/>
                </a:lnTo>
                <a:lnTo>
                  <a:pt x="2814828" y="567690"/>
                </a:lnTo>
                <a:lnTo>
                  <a:pt x="2843784" y="567690"/>
                </a:lnTo>
                <a:close/>
              </a:path>
              <a:path w="6034405" h="568960">
                <a:moveTo>
                  <a:pt x="2786634" y="567690"/>
                </a:moveTo>
                <a:lnTo>
                  <a:pt x="2786634" y="538734"/>
                </a:lnTo>
                <a:lnTo>
                  <a:pt x="2758440" y="538734"/>
                </a:lnTo>
                <a:lnTo>
                  <a:pt x="2757678" y="567690"/>
                </a:lnTo>
                <a:lnTo>
                  <a:pt x="2786634" y="567690"/>
                </a:lnTo>
                <a:close/>
              </a:path>
              <a:path w="6034405" h="568960">
                <a:moveTo>
                  <a:pt x="2729484" y="566928"/>
                </a:moveTo>
                <a:lnTo>
                  <a:pt x="2729484" y="538734"/>
                </a:lnTo>
                <a:lnTo>
                  <a:pt x="2711958" y="538734"/>
                </a:lnTo>
                <a:lnTo>
                  <a:pt x="2701290" y="537972"/>
                </a:lnTo>
                <a:lnTo>
                  <a:pt x="2700528" y="566928"/>
                </a:lnTo>
                <a:lnTo>
                  <a:pt x="2729484" y="566928"/>
                </a:lnTo>
                <a:close/>
              </a:path>
              <a:path w="6034405" h="568960">
                <a:moveTo>
                  <a:pt x="2672334" y="566928"/>
                </a:moveTo>
                <a:lnTo>
                  <a:pt x="2672334" y="537972"/>
                </a:lnTo>
                <a:lnTo>
                  <a:pt x="2644140" y="537972"/>
                </a:lnTo>
                <a:lnTo>
                  <a:pt x="2643378" y="566166"/>
                </a:lnTo>
                <a:lnTo>
                  <a:pt x="2672334" y="566928"/>
                </a:lnTo>
                <a:close/>
              </a:path>
              <a:path w="6034405" h="568960">
                <a:moveTo>
                  <a:pt x="2615184" y="566166"/>
                </a:moveTo>
                <a:lnTo>
                  <a:pt x="2615184" y="537210"/>
                </a:lnTo>
                <a:lnTo>
                  <a:pt x="2586990" y="537210"/>
                </a:lnTo>
                <a:lnTo>
                  <a:pt x="2586228" y="565404"/>
                </a:lnTo>
                <a:lnTo>
                  <a:pt x="2615184" y="566166"/>
                </a:lnTo>
                <a:close/>
              </a:path>
              <a:path w="6034405" h="568960">
                <a:moveTo>
                  <a:pt x="2558034" y="565404"/>
                </a:moveTo>
                <a:lnTo>
                  <a:pt x="2558034" y="536448"/>
                </a:lnTo>
                <a:lnTo>
                  <a:pt x="2529840" y="536448"/>
                </a:lnTo>
                <a:lnTo>
                  <a:pt x="2529078" y="564642"/>
                </a:lnTo>
                <a:lnTo>
                  <a:pt x="2558034" y="565404"/>
                </a:lnTo>
                <a:close/>
              </a:path>
              <a:path w="6034405" h="568960">
                <a:moveTo>
                  <a:pt x="2500884" y="564642"/>
                </a:moveTo>
                <a:lnTo>
                  <a:pt x="2500884" y="535686"/>
                </a:lnTo>
                <a:lnTo>
                  <a:pt x="2472690" y="535686"/>
                </a:lnTo>
                <a:lnTo>
                  <a:pt x="2471928" y="563880"/>
                </a:lnTo>
                <a:lnTo>
                  <a:pt x="2500884" y="564642"/>
                </a:lnTo>
                <a:close/>
              </a:path>
              <a:path w="6034405" h="568960">
                <a:moveTo>
                  <a:pt x="2443734" y="563118"/>
                </a:moveTo>
                <a:lnTo>
                  <a:pt x="2443734" y="534924"/>
                </a:lnTo>
                <a:lnTo>
                  <a:pt x="2415540" y="534162"/>
                </a:lnTo>
                <a:lnTo>
                  <a:pt x="2414778" y="563118"/>
                </a:lnTo>
                <a:lnTo>
                  <a:pt x="2443734" y="563118"/>
                </a:lnTo>
                <a:close/>
              </a:path>
              <a:path w="6034405" h="568960">
                <a:moveTo>
                  <a:pt x="2387346" y="534162"/>
                </a:moveTo>
                <a:lnTo>
                  <a:pt x="2358390" y="533400"/>
                </a:lnTo>
                <a:lnTo>
                  <a:pt x="2357628" y="561594"/>
                </a:lnTo>
                <a:lnTo>
                  <a:pt x="2386584" y="562356"/>
                </a:lnTo>
                <a:lnTo>
                  <a:pt x="2387346" y="534162"/>
                </a:lnTo>
                <a:close/>
              </a:path>
              <a:path w="6034405" h="568960">
                <a:moveTo>
                  <a:pt x="2330196" y="532638"/>
                </a:moveTo>
                <a:lnTo>
                  <a:pt x="2301240" y="531876"/>
                </a:lnTo>
                <a:lnTo>
                  <a:pt x="2300478" y="560832"/>
                </a:lnTo>
                <a:lnTo>
                  <a:pt x="2329434" y="561594"/>
                </a:lnTo>
                <a:lnTo>
                  <a:pt x="2330196" y="532638"/>
                </a:lnTo>
                <a:close/>
              </a:path>
              <a:path w="6034405" h="568960">
                <a:moveTo>
                  <a:pt x="2273046" y="531114"/>
                </a:moveTo>
                <a:lnTo>
                  <a:pt x="2244090" y="531114"/>
                </a:lnTo>
                <a:lnTo>
                  <a:pt x="2243328" y="559308"/>
                </a:lnTo>
                <a:lnTo>
                  <a:pt x="2267712" y="560070"/>
                </a:lnTo>
                <a:lnTo>
                  <a:pt x="2272284" y="560070"/>
                </a:lnTo>
                <a:lnTo>
                  <a:pt x="2273046" y="531114"/>
                </a:lnTo>
                <a:close/>
              </a:path>
              <a:path w="6034405" h="568960">
                <a:moveTo>
                  <a:pt x="2215896" y="530352"/>
                </a:moveTo>
                <a:lnTo>
                  <a:pt x="2186940" y="529590"/>
                </a:lnTo>
                <a:lnTo>
                  <a:pt x="2186178" y="557784"/>
                </a:lnTo>
                <a:lnTo>
                  <a:pt x="2215134" y="558546"/>
                </a:lnTo>
                <a:lnTo>
                  <a:pt x="2215896" y="530352"/>
                </a:lnTo>
                <a:close/>
              </a:path>
              <a:path w="6034405" h="568960">
                <a:moveTo>
                  <a:pt x="2158746" y="528828"/>
                </a:moveTo>
                <a:lnTo>
                  <a:pt x="2129790" y="528066"/>
                </a:lnTo>
                <a:lnTo>
                  <a:pt x="2129028" y="556260"/>
                </a:lnTo>
                <a:lnTo>
                  <a:pt x="2157984" y="557022"/>
                </a:lnTo>
                <a:lnTo>
                  <a:pt x="2158746" y="528828"/>
                </a:lnTo>
                <a:close/>
              </a:path>
              <a:path w="6034405" h="568960">
                <a:moveTo>
                  <a:pt x="2101596" y="527304"/>
                </a:moveTo>
                <a:lnTo>
                  <a:pt x="2072640" y="526542"/>
                </a:lnTo>
                <a:lnTo>
                  <a:pt x="2071878" y="554736"/>
                </a:lnTo>
                <a:lnTo>
                  <a:pt x="2100834" y="555498"/>
                </a:lnTo>
                <a:lnTo>
                  <a:pt x="2101596" y="527304"/>
                </a:lnTo>
                <a:close/>
              </a:path>
              <a:path w="6034405" h="568960">
                <a:moveTo>
                  <a:pt x="2044446" y="525018"/>
                </a:moveTo>
                <a:lnTo>
                  <a:pt x="2015490" y="524256"/>
                </a:lnTo>
                <a:lnTo>
                  <a:pt x="2014728" y="553212"/>
                </a:lnTo>
                <a:lnTo>
                  <a:pt x="2043684" y="553974"/>
                </a:lnTo>
                <a:lnTo>
                  <a:pt x="2044446" y="525018"/>
                </a:lnTo>
                <a:close/>
              </a:path>
              <a:path w="6034405" h="568960">
                <a:moveTo>
                  <a:pt x="1987296" y="523494"/>
                </a:moveTo>
                <a:lnTo>
                  <a:pt x="1985010" y="523452"/>
                </a:lnTo>
                <a:lnTo>
                  <a:pt x="1958340" y="522732"/>
                </a:lnTo>
                <a:lnTo>
                  <a:pt x="1957578" y="550926"/>
                </a:lnTo>
                <a:lnTo>
                  <a:pt x="1985010" y="551688"/>
                </a:lnTo>
                <a:lnTo>
                  <a:pt x="1986534" y="551688"/>
                </a:lnTo>
                <a:lnTo>
                  <a:pt x="1987296" y="523494"/>
                </a:lnTo>
                <a:close/>
              </a:path>
              <a:path w="6034405" h="568960">
                <a:moveTo>
                  <a:pt x="1930146" y="521208"/>
                </a:moveTo>
                <a:lnTo>
                  <a:pt x="1916430" y="521135"/>
                </a:lnTo>
                <a:lnTo>
                  <a:pt x="1901952" y="520446"/>
                </a:lnTo>
                <a:lnTo>
                  <a:pt x="1900428" y="549402"/>
                </a:lnTo>
                <a:lnTo>
                  <a:pt x="1917954" y="549491"/>
                </a:lnTo>
                <a:lnTo>
                  <a:pt x="1929384" y="550164"/>
                </a:lnTo>
                <a:lnTo>
                  <a:pt x="1930146" y="521208"/>
                </a:lnTo>
                <a:close/>
              </a:path>
              <a:path w="6034405" h="568960">
                <a:moveTo>
                  <a:pt x="1872996" y="519684"/>
                </a:moveTo>
                <a:lnTo>
                  <a:pt x="1850136" y="518922"/>
                </a:lnTo>
                <a:lnTo>
                  <a:pt x="1844802" y="518160"/>
                </a:lnTo>
                <a:lnTo>
                  <a:pt x="1843278" y="547116"/>
                </a:lnTo>
                <a:lnTo>
                  <a:pt x="1850136" y="547165"/>
                </a:lnTo>
                <a:lnTo>
                  <a:pt x="1872234" y="547878"/>
                </a:lnTo>
                <a:lnTo>
                  <a:pt x="1872996" y="519684"/>
                </a:lnTo>
                <a:close/>
              </a:path>
              <a:path w="6034405" h="568960">
                <a:moveTo>
                  <a:pt x="1815846" y="517398"/>
                </a:moveTo>
                <a:lnTo>
                  <a:pt x="1787652" y="515874"/>
                </a:lnTo>
                <a:lnTo>
                  <a:pt x="1786128" y="544830"/>
                </a:lnTo>
                <a:lnTo>
                  <a:pt x="1815084" y="545592"/>
                </a:lnTo>
                <a:lnTo>
                  <a:pt x="1815846" y="517398"/>
                </a:lnTo>
                <a:close/>
              </a:path>
              <a:path w="6034405" h="568960">
                <a:moveTo>
                  <a:pt x="1758696" y="515112"/>
                </a:moveTo>
                <a:lnTo>
                  <a:pt x="1730502" y="513588"/>
                </a:lnTo>
                <a:lnTo>
                  <a:pt x="1728978" y="542544"/>
                </a:lnTo>
                <a:lnTo>
                  <a:pt x="1757934" y="543306"/>
                </a:lnTo>
                <a:lnTo>
                  <a:pt x="1758696" y="515112"/>
                </a:lnTo>
                <a:close/>
              </a:path>
              <a:path w="6034405" h="568960">
                <a:moveTo>
                  <a:pt x="1701546" y="512826"/>
                </a:moveTo>
                <a:lnTo>
                  <a:pt x="1673352" y="511302"/>
                </a:lnTo>
                <a:lnTo>
                  <a:pt x="1671828" y="539496"/>
                </a:lnTo>
                <a:lnTo>
                  <a:pt x="1700784" y="541020"/>
                </a:lnTo>
                <a:lnTo>
                  <a:pt x="1701546" y="512826"/>
                </a:lnTo>
                <a:close/>
              </a:path>
              <a:path w="6034405" h="568960">
                <a:moveTo>
                  <a:pt x="1645158" y="509778"/>
                </a:moveTo>
                <a:lnTo>
                  <a:pt x="1616202" y="509016"/>
                </a:lnTo>
                <a:lnTo>
                  <a:pt x="1614678" y="537210"/>
                </a:lnTo>
                <a:lnTo>
                  <a:pt x="1643634" y="538734"/>
                </a:lnTo>
                <a:lnTo>
                  <a:pt x="1645158" y="509778"/>
                </a:lnTo>
                <a:close/>
              </a:path>
              <a:path w="6034405" h="568960">
                <a:moveTo>
                  <a:pt x="1588008" y="507492"/>
                </a:moveTo>
                <a:lnTo>
                  <a:pt x="1586484" y="507450"/>
                </a:lnTo>
                <a:lnTo>
                  <a:pt x="1559052" y="505968"/>
                </a:lnTo>
                <a:lnTo>
                  <a:pt x="1557528" y="534162"/>
                </a:lnTo>
                <a:lnTo>
                  <a:pt x="1586484" y="535686"/>
                </a:lnTo>
                <a:lnTo>
                  <a:pt x="1588008" y="507492"/>
                </a:lnTo>
                <a:close/>
              </a:path>
              <a:path w="6034405" h="568960">
                <a:moveTo>
                  <a:pt x="1530858" y="504444"/>
                </a:moveTo>
                <a:lnTo>
                  <a:pt x="1522476" y="504338"/>
                </a:lnTo>
                <a:lnTo>
                  <a:pt x="1501902" y="502920"/>
                </a:lnTo>
                <a:lnTo>
                  <a:pt x="1500378" y="531114"/>
                </a:lnTo>
                <a:lnTo>
                  <a:pt x="1522476" y="532638"/>
                </a:lnTo>
                <a:lnTo>
                  <a:pt x="1529334" y="532638"/>
                </a:lnTo>
                <a:lnTo>
                  <a:pt x="1530858" y="504444"/>
                </a:lnTo>
                <a:close/>
              </a:path>
              <a:path w="6034405" h="568960">
                <a:moveTo>
                  <a:pt x="1473708" y="501396"/>
                </a:moveTo>
                <a:lnTo>
                  <a:pt x="1461516" y="500634"/>
                </a:lnTo>
                <a:lnTo>
                  <a:pt x="1445514" y="499872"/>
                </a:lnTo>
                <a:lnTo>
                  <a:pt x="1443228" y="528066"/>
                </a:lnTo>
                <a:lnTo>
                  <a:pt x="1459992" y="529590"/>
                </a:lnTo>
                <a:lnTo>
                  <a:pt x="1472184" y="530352"/>
                </a:lnTo>
                <a:lnTo>
                  <a:pt x="1473708" y="501396"/>
                </a:lnTo>
                <a:close/>
              </a:path>
              <a:path w="6034405" h="568960">
                <a:moveTo>
                  <a:pt x="1416558" y="498348"/>
                </a:moveTo>
                <a:lnTo>
                  <a:pt x="1400556" y="497586"/>
                </a:lnTo>
                <a:lnTo>
                  <a:pt x="1388364" y="496824"/>
                </a:lnTo>
                <a:lnTo>
                  <a:pt x="1386840" y="525018"/>
                </a:lnTo>
                <a:lnTo>
                  <a:pt x="1399032" y="525780"/>
                </a:lnTo>
                <a:lnTo>
                  <a:pt x="1415034" y="526542"/>
                </a:lnTo>
                <a:lnTo>
                  <a:pt x="1416558" y="498348"/>
                </a:lnTo>
                <a:close/>
              </a:path>
              <a:path w="6034405" h="568960">
                <a:moveTo>
                  <a:pt x="1359408" y="495300"/>
                </a:moveTo>
                <a:lnTo>
                  <a:pt x="1339596" y="493776"/>
                </a:lnTo>
                <a:lnTo>
                  <a:pt x="1331214" y="493014"/>
                </a:lnTo>
                <a:lnTo>
                  <a:pt x="1329690" y="521970"/>
                </a:lnTo>
                <a:lnTo>
                  <a:pt x="1339596" y="522087"/>
                </a:lnTo>
                <a:lnTo>
                  <a:pt x="1357884" y="523494"/>
                </a:lnTo>
                <a:lnTo>
                  <a:pt x="1359408" y="495300"/>
                </a:lnTo>
                <a:close/>
              </a:path>
              <a:path w="6034405" h="568960">
                <a:moveTo>
                  <a:pt x="1302258" y="491490"/>
                </a:moveTo>
                <a:lnTo>
                  <a:pt x="1280160" y="489966"/>
                </a:lnTo>
                <a:lnTo>
                  <a:pt x="1274064" y="489966"/>
                </a:lnTo>
                <a:lnTo>
                  <a:pt x="1272540" y="518160"/>
                </a:lnTo>
                <a:lnTo>
                  <a:pt x="1278636" y="518922"/>
                </a:lnTo>
                <a:lnTo>
                  <a:pt x="1300734" y="519684"/>
                </a:lnTo>
                <a:lnTo>
                  <a:pt x="1302258" y="491490"/>
                </a:lnTo>
                <a:close/>
              </a:path>
              <a:path w="6034405" h="568960">
                <a:moveTo>
                  <a:pt x="1245870" y="487680"/>
                </a:moveTo>
                <a:lnTo>
                  <a:pt x="1222248" y="486156"/>
                </a:lnTo>
                <a:lnTo>
                  <a:pt x="1216914" y="486156"/>
                </a:lnTo>
                <a:lnTo>
                  <a:pt x="1215390" y="514350"/>
                </a:lnTo>
                <a:lnTo>
                  <a:pt x="1219962" y="515112"/>
                </a:lnTo>
                <a:lnTo>
                  <a:pt x="1243584" y="516636"/>
                </a:lnTo>
                <a:lnTo>
                  <a:pt x="1245870" y="487680"/>
                </a:lnTo>
                <a:close/>
              </a:path>
              <a:path w="6034405" h="568960">
                <a:moveTo>
                  <a:pt x="1188720" y="483870"/>
                </a:moveTo>
                <a:lnTo>
                  <a:pt x="1165098" y="482346"/>
                </a:lnTo>
                <a:lnTo>
                  <a:pt x="1160526" y="481584"/>
                </a:lnTo>
                <a:lnTo>
                  <a:pt x="1158240" y="510540"/>
                </a:lnTo>
                <a:lnTo>
                  <a:pt x="1162812" y="510540"/>
                </a:lnTo>
                <a:lnTo>
                  <a:pt x="1186434" y="512826"/>
                </a:lnTo>
                <a:lnTo>
                  <a:pt x="1188720" y="483870"/>
                </a:lnTo>
                <a:close/>
              </a:path>
              <a:path w="6034405" h="568960">
                <a:moveTo>
                  <a:pt x="1131570" y="480060"/>
                </a:moveTo>
                <a:lnTo>
                  <a:pt x="1108710" y="478536"/>
                </a:lnTo>
                <a:lnTo>
                  <a:pt x="1103376" y="477774"/>
                </a:lnTo>
                <a:lnTo>
                  <a:pt x="1101090" y="505968"/>
                </a:lnTo>
                <a:lnTo>
                  <a:pt x="1106424" y="506730"/>
                </a:lnTo>
                <a:lnTo>
                  <a:pt x="1129284" y="508254"/>
                </a:lnTo>
                <a:lnTo>
                  <a:pt x="1131570" y="480060"/>
                </a:lnTo>
                <a:close/>
              </a:path>
              <a:path w="6034405" h="568960">
                <a:moveTo>
                  <a:pt x="1074420" y="475488"/>
                </a:moveTo>
                <a:lnTo>
                  <a:pt x="1053846" y="473964"/>
                </a:lnTo>
                <a:lnTo>
                  <a:pt x="1046226" y="473202"/>
                </a:lnTo>
                <a:lnTo>
                  <a:pt x="1043940" y="502158"/>
                </a:lnTo>
                <a:lnTo>
                  <a:pt x="1051560" y="502920"/>
                </a:lnTo>
                <a:lnTo>
                  <a:pt x="1072896" y="504444"/>
                </a:lnTo>
                <a:lnTo>
                  <a:pt x="1074420" y="475488"/>
                </a:lnTo>
                <a:close/>
              </a:path>
              <a:path w="6034405" h="568960">
                <a:moveTo>
                  <a:pt x="1018032" y="470916"/>
                </a:moveTo>
                <a:lnTo>
                  <a:pt x="999744" y="470154"/>
                </a:lnTo>
                <a:lnTo>
                  <a:pt x="989076" y="468630"/>
                </a:lnTo>
                <a:lnTo>
                  <a:pt x="986790" y="497586"/>
                </a:lnTo>
                <a:lnTo>
                  <a:pt x="997458" y="498348"/>
                </a:lnTo>
                <a:lnTo>
                  <a:pt x="1015746" y="499872"/>
                </a:lnTo>
                <a:lnTo>
                  <a:pt x="1018032" y="470916"/>
                </a:lnTo>
                <a:close/>
              </a:path>
              <a:path w="6034405" h="568960">
                <a:moveTo>
                  <a:pt x="960882" y="466344"/>
                </a:moveTo>
                <a:lnTo>
                  <a:pt x="947166" y="465582"/>
                </a:lnTo>
                <a:lnTo>
                  <a:pt x="932688" y="464058"/>
                </a:lnTo>
                <a:lnTo>
                  <a:pt x="930402" y="492252"/>
                </a:lnTo>
                <a:lnTo>
                  <a:pt x="944880" y="493776"/>
                </a:lnTo>
                <a:lnTo>
                  <a:pt x="958596" y="495300"/>
                </a:lnTo>
                <a:lnTo>
                  <a:pt x="960882" y="466344"/>
                </a:lnTo>
                <a:close/>
              </a:path>
              <a:path w="6034405" h="568960">
                <a:moveTo>
                  <a:pt x="903732" y="461772"/>
                </a:moveTo>
                <a:lnTo>
                  <a:pt x="895350" y="461010"/>
                </a:lnTo>
                <a:lnTo>
                  <a:pt x="875538" y="458724"/>
                </a:lnTo>
                <a:lnTo>
                  <a:pt x="873252" y="487680"/>
                </a:lnTo>
                <a:lnTo>
                  <a:pt x="893064" y="489204"/>
                </a:lnTo>
                <a:lnTo>
                  <a:pt x="901446" y="489966"/>
                </a:lnTo>
                <a:lnTo>
                  <a:pt x="903732" y="461772"/>
                </a:lnTo>
                <a:close/>
              </a:path>
              <a:path w="6034405" h="568960">
                <a:moveTo>
                  <a:pt x="847344" y="456438"/>
                </a:moveTo>
                <a:lnTo>
                  <a:pt x="844296" y="456348"/>
                </a:lnTo>
                <a:lnTo>
                  <a:pt x="819150" y="453390"/>
                </a:lnTo>
                <a:lnTo>
                  <a:pt x="816102" y="482346"/>
                </a:lnTo>
                <a:lnTo>
                  <a:pt x="842772" y="484632"/>
                </a:lnTo>
                <a:lnTo>
                  <a:pt x="844296" y="484632"/>
                </a:lnTo>
                <a:lnTo>
                  <a:pt x="847344" y="456438"/>
                </a:lnTo>
                <a:close/>
              </a:path>
              <a:path w="6034405" h="568960">
                <a:moveTo>
                  <a:pt x="790194" y="451104"/>
                </a:moveTo>
                <a:lnTo>
                  <a:pt x="762000" y="448056"/>
                </a:lnTo>
                <a:lnTo>
                  <a:pt x="758952" y="476250"/>
                </a:lnTo>
                <a:lnTo>
                  <a:pt x="787908" y="479298"/>
                </a:lnTo>
                <a:lnTo>
                  <a:pt x="790194" y="451104"/>
                </a:lnTo>
                <a:close/>
              </a:path>
              <a:path w="6034405" h="568960">
                <a:moveTo>
                  <a:pt x="733806" y="445008"/>
                </a:moveTo>
                <a:lnTo>
                  <a:pt x="705612" y="441960"/>
                </a:lnTo>
                <a:lnTo>
                  <a:pt x="702564" y="470154"/>
                </a:lnTo>
                <a:lnTo>
                  <a:pt x="730758" y="473202"/>
                </a:lnTo>
                <a:lnTo>
                  <a:pt x="733806" y="445008"/>
                </a:lnTo>
                <a:close/>
              </a:path>
              <a:path w="6034405" h="568960">
                <a:moveTo>
                  <a:pt x="676656" y="438912"/>
                </a:moveTo>
                <a:lnTo>
                  <a:pt x="656844" y="436626"/>
                </a:lnTo>
                <a:lnTo>
                  <a:pt x="648462" y="435864"/>
                </a:lnTo>
                <a:lnTo>
                  <a:pt x="645414" y="464058"/>
                </a:lnTo>
                <a:lnTo>
                  <a:pt x="653796" y="464820"/>
                </a:lnTo>
                <a:lnTo>
                  <a:pt x="673608" y="467106"/>
                </a:lnTo>
                <a:lnTo>
                  <a:pt x="676656" y="438912"/>
                </a:lnTo>
                <a:close/>
              </a:path>
              <a:path w="6034405" h="568960">
                <a:moveTo>
                  <a:pt x="620268" y="432054"/>
                </a:moveTo>
                <a:lnTo>
                  <a:pt x="612648" y="431292"/>
                </a:lnTo>
                <a:lnTo>
                  <a:pt x="592074" y="429006"/>
                </a:lnTo>
                <a:lnTo>
                  <a:pt x="588264" y="457200"/>
                </a:lnTo>
                <a:lnTo>
                  <a:pt x="609600" y="460248"/>
                </a:lnTo>
                <a:lnTo>
                  <a:pt x="617220" y="461010"/>
                </a:lnTo>
                <a:lnTo>
                  <a:pt x="620268" y="432054"/>
                </a:lnTo>
                <a:close/>
              </a:path>
              <a:path w="6034405" h="568960">
                <a:moveTo>
                  <a:pt x="563880" y="425196"/>
                </a:moveTo>
                <a:lnTo>
                  <a:pt x="535686" y="422148"/>
                </a:lnTo>
                <a:lnTo>
                  <a:pt x="531876" y="450342"/>
                </a:lnTo>
                <a:lnTo>
                  <a:pt x="560070" y="454152"/>
                </a:lnTo>
                <a:lnTo>
                  <a:pt x="563880" y="425196"/>
                </a:lnTo>
                <a:close/>
              </a:path>
              <a:path w="6034405" h="568960">
                <a:moveTo>
                  <a:pt x="507492" y="418338"/>
                </a:moveTo>
                <a:lnTo>
                  <a:pt x="489966" y="415290"/>
                </a:lnTo>
                <a:lnTo>
                  <a:pt x="479298" y="413766"/>
                </a:lnTo>
                <a:lnTo>
                  <a:pt x="474726" y="441960"/>
                </a:lnTo>
                <a:lnTo>
                  <a:pt x="486156" y="444246"/>
                </a:lnTo>
                <a:lnTo>
                  <a:pt x="502920" y="446532"/>
                </a:lnTo>
                <a:lnTo>
                  <a:pt x="507492" y="418338"/>
                </a:lnTo>
                <a:close/>
              </a:path>
              <a:path w="6034405" h="568960">
                <a:moveTo>
                  <a:pt x="451104" y="409956"/>
                </a:moveTo>
                <a:lnTo>
                  <a:pt x="422148" y="405384"/>
                </a:lnTo>
                <a:lnTo>
                  <a:pt x="418338" y="433578"/>
                </a:lnTo>
                <a:lnTo>
                  <a:pt x="446532" y="438150"/>
                </a:lnTo>
                <a:lnTo>
                  <a:pt x="451104" y="409956"/>
                </a:lnTo>
                <a:close/>
              </a:path>
              <a:path w="6034405" h="568960">
                <a:moveTo>
                  <a:pt x="394716" y="401574"/>
                </a:moveTo>
                <a:lnTo>
                  <a:pt x="379476" y="398526"/>
                </a:lnTo>
                <a:lnTo>
                  <a:pt x="366522" y="396240"/>
                </a:lnTo>
                <a:lnTo>
                  <a:pt x="361188" y="424434"/>
                </a:lnTo>
                <a:lnTo>
                  <a:pt x="374904" y="426720"/>
                </a:lnTo>
                <a:lnTo>
                  <a:pt x="390144" y="429768"/>
                </a:lnTo>
                <a:lnTo>
                  <a:pt x="394716" y="401574"/>
                </a:lnTo>
                <a:close/>
              </a:path>
              <a:path w="6034405" h="568960">
                <a:moveTo>
                  <a:pt x="338328" y="391668"/>
                </a:moveTo>
                <a:lnTo>
                  <a:pt x="313182" y="387096"/>
                </a:lnTo>
                <a:lnTo>
                  <a:pt x="310134" y="386334"/>
                </a:lnTo>
                <a:lnTo>
                  <a:pt x="304800" y="414528"/>
                </a:lnTo>
                <a:lnTo>
                  <a:pt x="307848" y="415290"/>
                </a:lnTo>
                <a:lnTo>
                  <a:pt x="332994" y="419862"/>
                </a:lnTo>
                <a:lnTo>
                  <a:pt x="338328" y="391668"/>
                </a:lnTo>
                <a:close/>
              </a:path>
              <a:path w="6034405" h="568960">
                <a:moveTo>
                  <a:pt x="282702" y="381000"/>
                </a:moveTo>
                <a:lnTo>
                  <a:pt x="254508" y="375666"/>
                </a:lnTo>
                <a:lnTo>
                  <a:pt x="248412" y="403860"/>
                </a:lnTo>
                <a:lnTo>
                  <a:pt x="276606" y="409194"/>
                </a:lnTo>
                <a:lnTo>
                  <a:pt x="282702" y="381000"/>
                </a:lnTo>
                <a:close/>
              </a:path>
              <a:path w="6034405" h="568960">
                <a:moveTo>
                  <a:pt x="227076" y="369570"/>
                </a:moveTo>
                <a:lnTo>
                  <a:pt x="225552" y="369570"/>
                </a:lnTo>
                <a:lnTo>
                  <a:pt x="200406" y="363474"/>
                </a:lnTo>
                <a:lnTo>
                  <a:pt x="199644" y="362712"/>
                </a:lnTo>
                <a:lnTo>
                  <a:pt x="192024" y="390906"/>
                </a:lnTo>
                <a:lnTo>
                  <a:pt x="193548" y="390906"/>
                </a:lnTo>
                <a:lnTo>
                  <a:pt x="219456" y="397002"/>
                </a:lnTo>
                <a:lnTo>
                  <a:pt x="220980" y="397002"/>
                </a:lnTo>
                <a:lnTo>
                  <a:pt x="227076" y="369570"/>
                </a:lnTo>
                <a:close/>
              </a:path>
              <a:path w="6034405" h="568960">
                <a:moveTo>
                  <a:pt x="172212" y="355854"/>
                </a:moveTo>
                <a:lnTo>
                  <a:pt x="153162" y="350520"/>
                </a:lnTo>
                <a:lnTo>
                  <a:pt x="144780" y="348234"/>
                </a:lnTo>
                <a:lnTo>
                  <a:pt x="136398" y="375666"/>
                </a:lnTo>
                <a:lnTo>
                  <a:pt x="145542" y="377952"/>
                </a:lnTo>
                <a:lnTo>
                  <a:pt x="164592" y="383286"/>
                </a:lnTo>
                <a:lnTo>
                  <a:pt x="172212" y="355854"/>
                </a:lnTo>
                <a:close/>
              </a:path>
              <a:path w="6034405" h="568960">
                <a:moveTo>
                  <a:pt x="118110" y="339852"/>
                </a:moveTo>
                <a:lnTo>
                  <a:pt x="113538" y="338328"/>
                </a:lnTo>
                <a:lnTo>
                  <a:pt x="96012" y="331470"/>
                </a:lnTo>
                <a:lnTo>
                  <a:pt x="92202" y="329946"/>
                </a:lnTo>
                <a:lnTo>
                  <a:pt x="81534" y="356616"/>
                </a:lnTo>
                <a:lnTo>
                  <a:pt x="86106" y="358902"/>
                </a:lnTo>
                <a:lnTo>
                  <a:pt x="108966" y="366522"/>
                </a:lnTo>
                <a:lnTo>
                  <a:pt x="118110" y="339852"/>
                </a:lnTo>
                <a:close/>
              </a:path>
              <a:path w="6034405" h="568960">
                <a:moveTo>
                  <a:pt x="67818" y="319278"/>
                </a:moveTo>
                <a:lnTo>
                  <a:pt x="55626" y="313182"/>
                </a:lnTo>
                <a:lnTo>
                  <a:pt x="46482" y="306324"/>
                </a:lnTo>
                <a:lnTo>
                  <a:pt x="44958" y="305562"/>
                </a:lnTo>
                <a:lnTo>
                  <a:pt x="27432" y="328422"/>
                </a:lnTo>
                <a:lnTo>
                  <a:pt x="31242" y="330708"/>
                </a:lnTo>
                <a:lnTo>
                  <a:pt x="41910" y="338328"/>
                </a:lnTo>
                <a:lnTo>
                  <a:pt x="54102" y="344424"/>
                </a:lnTo>
                <a:lnTo>
                  <a:pt x="67818" y="31927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859907" y="5653785"/>
            <a:ext cx="3711575" cy="979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0285">
              <a:lnSpc>
                <a:spcPct val="10000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行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元组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记录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38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列值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272419" y="3610355"/>
            <a:ext cx="1835150" cy="2843530"/>
          </a:xfrm>
          <a:custGeom>
            <a:avLst/>
            <a:gdLst/>
            <a:ahLst/>
            <a:cxnLst/>
            <a:rect l="l" t="t" r="r" b="b"/>
            <a:pathLst>
              <a:path w="1835150" h="2843529">
                <a:moveTo>
                  <a:pt x="29718" y="1493520"/>
                </a:moveTo>
                <a:lnTo>
                  <a:pt x="29718" y="1465326"/>
                </a:lnTo>
                <a:lnTo>
                  <a:pt x="762" y="1465326"/>
                </a:lnTo>
                <a:lnTo>
                  <a:pt x="1524" y="1494282"/>
                </a:lnTo>
                <a:lnTo>
                  <a:pt x="29718" y="1493520"/>
                </a:lnTo>
                <a:close/>
              </a:path>
              <a:path w="1835150" h="2843529">
                <a:moveTo>
                  <a:pt x="28956" y="1436370"/>
                </a:moveTo>
                <a:lnTo>
                  <a:pt x="28956" y="1408176"/>
                </a:lnTo>
                <a:lnTo>
                  <a:pt x="0" y="1408176"/>
                </a:lnTo>
                <a:lnTo>
                  <a:pt x="0" y="1437132"/>
                </a:lnTo>
                <a:lnTo>
                  <a:pt x="28956" y="1436370"/>
                </a:lnTo>
                <a:close/>
              </a:path>
              <a:path w="1835150" h="2843529">
                <a:moveTo>
                  <a:pt x="29718" y="1351026"/>
                </a:moveTo>
                <a:lnTo>
                  <a:pt x="1524" y="1351026"/>
                </a:lnTo>
                <a:lnTo>
                  <a:pt x="762" y="1379220"/>
                </a:lnTo>
                <a:lnTo>
                  <a:pt x="28956" y="1379982"/>
                </a:lnTo>
                <a:lnTo>
                  <a:pt x="29718" y="1351026"/>
                </a:lnTo>
                <a:close/>
              </a:path>
              <a:path w="1835150" h="2843529">
                <a:moveTo>
                  <a:pt x="32766" y="1294638"/>
                </a:moveTo>
                <a:lnTo>
                  <a:pt x="3810" y="1293114"/>
                </a:lnTo>
                <a:lnTo>
                  <a:pt x="2286" y="1321308"/>
                </a:lnTo>
                <a:lnTo>
                  <a:pt x="31242" y="1322832"/>
                </a:lnTo>
                <a:lnTo>
                  <a:pt x="32766" y="1294638"/>
                </a:lnTo>
                <a:close/>
              </a:path>
              <a:path w="1835150" h="2843529">
                <a:moveTo>
                  <a:pt x="36576" y="1238250"/>
                </a:moveTo>
                <a:lnTo>
                  <a:pt x="8382" y="1235964"/>
                </a:lnTo>
                <a:lnTo>
                  <a:pt x="6096" y="1264158"/>
                </a:lnTo>
                <a:lnTo>
                  <a:pt x="34290" y="1266444"/>
                </a:lnTo>
                <a:lnTo>
                  <a:pt x="36576" y="1238250"/>
                </a:lnTo>
                <a:close/>
              </a:path>
              <a:path w="1835150" h="2843529">
                <a:moveTo>
                  <a:pt x="41910" y="1181862"/>
                </a:moveTo>
                <a:lnTo>
                  <a:pt x="13716" y="1178052"/>
                </a:lnTo>
                <a:lnTo>
                  <a:pt x="10668" y="1205484"/>
                </a:lnTo>
                <a:lnTo>
                  <a:pt x="10668" y="1207008"/>
                </a:lnTo>
                <a:lnTo>
                  <a:pt x="38862" y="1209294"/>
                </a:lnTo>
                <a:lnTo>
                  <a:pt x="38862" y="1208532"/>
                </a:lnTo>
                <a:lnTo>
                  <a:pt x="41910" y="1181862"/>
                </a:lnTo>
                <a:close/>
              </a:path>
              <a:path w="1835150" h="2843529">
                <a:moveTo>
                  <a:pt x="48768" y="1125474"/>
                </a:moveTo>
                <a:lnTo>
                  <a:pt x="20574" y="1120902"/>
                </a:lnTo>
                <a:lnTo>
                  <a:pt x="18288" y="1136142"/>
                </a:lnTo>
                <a:lnTo>
                  <a:pt x="16764" y="1149858"/>
                </a:lnTo>
                <a:lnTo>
                  <a:pt x="44958" y="1152906"/>
                </a:lnTo>
                <a:lnTo>
                  <a:pt x="47244" y="1139190"/>
                </a:lnTo>
                <a:lnTo>
                  <a:pt x="48768" y="1125474"/>
                </a:lnTo>
                <a:close/>
              </a:path>
              <a:path w="1835150" h="2843529">
                <a:moveTo>
                  <a:pt x="57150" y="1071372"/>
                </a:moveTo>
                <a:lnTo>
                  <a:pt x="57150" y="1069086"/>
                </a:lnTo>
                <a:lnTo>
                  <a:pt x="28956" y="1064514"/>
                </a:lnTo>
                <a:lnTo>
                  <a:pt x="28956" y="1067562"/>
                </a:lnTo>
                <a:lnTo>
                  <a:pt x="25146" y="1092708"/>
                </a:lnTo>
                <a:lnTo>
                  <a:pt x="53340" y="1097280"/>
                </a:lnTo>
                <a:lnTo>
                  <a:pt x="57150" y="1071372"/>
                </a:lnTo>
                <a:close/>
              </a:path>
              <a:path w="1835150" h="2843529">
                <a:moveTo>
                  <a:pt x="67818" y="1013460"/>
                </a:moveTo>
                <a:lnTo>
                  <a:pt x="39624" y="1008126"/>
                </a:lnTo>
                <a:lnTo>
                  <a:pt x="34290" y="1036320"/>
                </a:lnTo>
                <a:lnTo>
                  <a:pt x="62484" y="1040892"/>
                </a:lnTo>
                <a:lnTo>
                  <a:pt x="67818" y="1013460"/>
                </a:lnTo>
                <a:close/>
              </a:path>
              <a:path w="1835150" h="2843529">
                <a:moveTo>
                  <a:pt x="79248" y="957834"/>
                </a:moveTo>
                <a:lnTo>
                  <a:pt x="51816" y="951738"/>
                </a:lnTo>
                <a:lnTo>
                  <a:pt x="45720" y="979170"/>
                </a:lnTo>
                <a:lnTo>
                  <a:pt x="73152" y="985266"/>
                </a:lnTo>
                <a:lnTo>
                  <a:pt x="79248" y="957834"/>
                </a:lnTo>
                <a:close/>
              </a:path>
              <a:path w="1835150" h="2843529">
                <a:moveTo>
                  <a:pt x="92964" y="902208"/>
                </a:moveTo>
                <a:lnTo>
                  <a:pt x="64770" y="895350"/>
                </a:lnTo>
                <a:lnTo>
                  <a:pt x="57912" y="923544"/>
                </a:lnTo>
                <a:lnTo>
                  <a:pt x="86106" y="930402"/>
                </a:lnTo>
                <a:lnTo>
                  <a:pt x="92964" y="902208"/>
                </a:lnTo>
                <a:close/>
              </a:path>
              <a:path w="1835150" h="2843529">
                <a:moveTo>
                  <a:pt x="107442" y="848106"/>
                </a:moveTo>
                <a:lnTo>
                  <a:pt x="80010" y="839724"/>
                </a:lnTo>
                <a:lnTo>
                  <a:pt x="72390" y="867156"/>
                </a:lnTo>
                <a:lnTo>
                  <a:pt x="99822" y="875538"/>
                </a:lnTo>
                <a:lnTo>
                  <a:pt x="107442" y="848106"/>
                </a:lnTo>
                <a:close/>
              </a:path>
              <a:path w="1835150" h="2843529">
                <a:moveTo>
                  <a:pt x="124206" y="794004"/>
                </a:moveTo>
                <a:lnTo>
                  <a:pt x="96774" y="784860"/>
                </a:lnTo>
                <a:lnTo>
                  <a:pt x="89916" y="806958"/>
                </a:lnTo>
                <a:lnTo>
                  <a:pt x="88392" y="812292"/>
                </a:lnTo>
                <a:lnTo>
                  <a:pt x="115824" y="820674"/>
                </a:lnTo>
                <a:lnTo>
                  <a:pt x="117348" y="815340"/>
                </a:lnTo>
                <a:lnTo>
                  <a:pt x="124206" y="794004"/>
                </a:lnTo>
                <a:close/>
              </a:path>
              <a:path w="1835150" h="2843529">
                <a:moveTo>
                  <a:pt x="142494" y="739902"/>
                </a:moveTo>
                <a:lnTo>
                  <a:pt x="115824" y="729996"/>
                </a:lnTo>
                <a:lnTo>
                  <a:pt x="109728" y="745998"/>
                </a:lnTo>
                <a:lnTo>
                  <a:pt x="105918" y="757428"/>
                </a:lnTo>
                <a:lnTo>
                  <a:pt x="133350" y="766572"/>
                </a:lnTo>
                <a:lnTo>
                  <a:pt x="137160" y="755142"/>
                </a:lnTo>
                <a:lnTo>
                  <a:pt x="142494" y="739902"/>
                </a:lnTo>
                <a:close/>
              </a:path>
              <a:path w="1835150" h="2843529">
                <a:moveTo>
                  <a:pt x="162306" y="687324"/>
                </a:moveTo>
                <a:lnTo>
                  <a:pt x="135636" y="676656"/>
                </a:lnTo>
                <a:lnTo>
                  <a:pt x="131826" y="686562"/>
                </a:lnTo>
                <a:lnTo>
                  <a:pt x="125730" y="703326"/>
                </a:lnTo>
                <a:lnTo>
                  <a:pt x="152400" y="713232"/>
                </a:lnTo>
                <a:lnTo>
                  <a:pt x="158496" y="696468"/>
                </a:lnTo>
                <a:lnTo>
                  <a:pt x="162306" y="687324"/>
                </a:lnTo>
                <a:close/>
              </a:path>
              <a:path w="1835150" h="2843529">
                <a:moveTo>
                  <a:pt x="184404" y="634746"/>
                </a:moveTo>
                <a:lnTo>
                  <a:pt x="158496" y="623316"/>
                </a:lnTo>
                <a:lnTo>
                  <a:pt x="155448" y="629412"/>
                </a:lnTo>
                <a:lnTo>
                  <a:pt x="147066" y="649986"/>
                </a:lnTo>
                <a:lnTo>
                  <a:pt x="172974" y="660654"/>
                </a:lnTo>
                <a:lnTo>
                  <a:pt x="182118" y="640080"/>
                </a:lnTo>
                <a:lnTo>
                  <a:pt x="184404" y="634746"/>
                </a:lnTo>
                <a:close/>
              </a:path>
              <a:path w="1835150" h="2843529">
                <a:moveTo>
                  <a:pt x="208026" y="583692"/>
                </a:moveTo>
                <a:lnTo>
                  <a:pt x="182118" y="570738"/>
                </a:lnTo>
                <a:lnTo>
                  <a:pt x="180594" y="573024"/>
                </a:lnTo>
                <a:lnTo>
                  <a:pt x="169926" y="597408"/>
                </a:lnTo>
                <a:lnTo>
                  <a:pt x="195834" y="608838"/>
                </a:lnTo>
                <a:lnTo>
                  <a:pt x="206502" y="585216"/>
                </a:lnTo>
                <a:lnTo>
                  <a:pt x="208026" y="583692"/>
                </a:lnTo>
                <a:close/>
              </a:path>
              <a:path w="1835150" h="2843529">
                <a:moveTo>
                  <a:pt x="233172" y="532638"/>
                </a:moveTo>
                <a:lnTo>
                  <a:pt x="208026" y="518922"/>
                </a:lnTo>
                <a:lnTo>
                  <a:pt x="208026" y="519684"/>
                </a:lnTo>
                <a:lnTo>
                  <a:pt x="195072" y="544830"/>
                </a:lnTo>
                <a:lnTo>
                  <a:pt x="220218" y="557784"/>
                </a:lnTo>
                <a:lnTo>
                  <a:pt x="233172" y="532638"/>
                </a:lnTo>
                <a:close/>
              </a:path>
              <a:path w="1835150" h="2843529">
                <a:moveTo>
                  <a:pt x="260604" y="483108"/>
                </a:moveTo>
                <a:lnTo>
                  <a:pt x="236220" y="469392"/>
                </a:lnTo>
                <a:lnTo>
                  <a:pt x="221742" y="493776"/>
                </a:lnTo>
                <a:lnTo>
                  <a:pt x="246888" y="508254"/>
                </a:lnTo>
                <a:lnTo>
                  <a:pt x="260604" y="483108"/>
                </a:lnTo>
                <a:close/>
              </a:path>
              <a:path w="1835150" h="2843529">
                <a:moveTo>
                  <a:pt x="290322" y="435102"/>
                </a:moveTo>
                <a:lnTo>
                  <a:pt x="265938" y="419862"/>
                </a:lnTo>
                <a:lnTo>
                  <a:pt x="251460" y="444246"/>
                </a:lnTo>
                <a:lnTo>
                  <a:pt x="275844" y="459486"/>
                </a:lnTo>
                <a:lnTo>
                  <a:pt x="290322" y="435102"/>
                </a:lnTo>
                <a:close/>
              </a:path>
              <a:path w="1835150" h="2843529">
                <a:moveTo>
                  <a:pt x="322326" y="387858"/>
                </a:moveTo>
                <a:lnTo>
                  <a:pt x="297941" y="371856"/>
                </a:lnTo>
                <a:lnTo>
                  <a:pt x="282702" y="395478"/>
                </a:lnTo>
                <a:lnTo>
                  <a:pt x="306324" y="411480"/>
                </a:lnTo>
                <a:lnTo>
                  <a:pt x="322326" y="387858"/>
                </a:lnTo>
                <a:close/>
              </a:path>
              <a:path w="1835150" h="2843529">
                <a:moveTo>
                  <a:pt x="355091" y="342900"/>
                </a:moveTo>
                <a:lnTo>
                  <a:pt x="332994" y="324612"/>
                </a:lnTo>
                <a:lnTo>
                  <a:pt x="331470" y="326898"/>
                </a:lnTo>
                <a:lnTo>
                  <a:pt x="315467" y="348234"/>
                </a:lnTo>
                <a:lnTo>
                  <a:pt x="338327" y="365760"/>
                </a:lnTo>
                <a:lnTo>
                  <a:pt x="354330" y="343662"/>
                </a:lnTo>
                <a:lnTo>
                  <a:pt x="355091" y="342900"/>
                </a:lnTo>
                <a:close/>
              </a:path>
              <a:path w="1835150" h="2843529">
                <a:moveTo>
                  <a:pt x="390905" y="299466"/>
                </a:moveTo>
                <a:lnTo>
                  <a:pt x="370331" y="280416"/>
                </a:lnTo>
                <a:lnTo>
                  <a:pt x="365759" y="284226"/>
                </a:lnTo>
                <a:lnTo>
                  <a:pt x="351281" y="302514"/>
                </a:lnTo>
                <a:lnTo>
                  <a:pt x="373380" y="320802"/>
                </a:lnTo>
                <a:lnTo>
                  <a:pt x="387858" y="302514"/>
                </a:lnTo>
                <a:lnTo>
                  <a:pt x="390905" y="299466"/>
                </a:lnTo>
                <a:close/>
              </a:path>
              <a:path w="1835150" h="2843529">
                <a:moveTo>
                  <a:pt x="429005" y="257556"/>
                </a:moveTo>
                <a:lnTo>
                  <a:pt x="409194" y="237744"/>
                </a:lnTo>
                <a:lnTo>
                  <a:pt x="402335" y="244602"/>
                </a:lnTo>
                <a:lnTo>
                  <a:pt x="389381" y="259080"/>
                </a:lnTo>
                <a:lnTo>
                  <a:pt x="409955" y="278130"/>
                </a:lnTo>
                <a:lnTo>
                  <a:pt x="422909" y="263652"/>
                </a:lnTo>
                <a:lnTo>
                  <a:pt x="429005" y="257556"/>
                </a:lnTo>
                <a:close/>
              </a:path>
              <a:path w="1835150" h="2843529">
                <a:moveTo>
                  <a:pt x="469392" y="218694"/>
                </a:moveTo>
                <a:lnTo>
                  <a:pt x="450342" y="197358"/>
                </a:lnTo>
                <a:lnTo>
                  <a:pt x="438911" y="208026"/>
                </a:lnTo>
                <a:lnTo>
                  <a:pt x="429005" y="217170"/>
                </a:lnTo>
                <a:lnTo>
                  <a:pt x="449580" y="237744"/>
                </a:lnTo>
                <a:lnTo>
                  <a:pt x="459486" y="227838"/>
                </a:lnTo>
                <a:lnTo>
                  <a:pt x="469392" y="218694"/>
                </a:lnTo>
                <a:close/>
              </a:path>
              <a:path w="1835150" h="2843529">
                <a:moveTo>
                  <a:pt x="512825" y="182118"/>
                </a:moveTo>
                <a:lnTo>
                  <a:pt x="494538" y="159258"/>
                </a:lnTo>
                <a:lnTo>
                  <a:pt x="477773" y="172974"/>
                </a:lnTo>
                <a:lnTo>
                  <a:pt x="471678" y="178308"/>
                </a:lnTo>
                <a:lnTo>
                  <a:pt x="490728" y="199644"/>
                </a:lnTo>
                <a:lnTo>
                  <a:pt x="496823" y="194310"/>
                </a:lnTo>
                <a:lnTo>
                  <a:pt x="512825" y="182118"/>
                </a:lnTo>
                <a:close/>
              </a:path>
              <a:path w="1835150" h="2843529">
                <a:moveTo>
                  <a:pt x="557783" y="147828"/>
                </a:moveTo>
                <a:lnTo>
                  <a:pt x="541019" y="124968"/>
                </a:lnTo>
                <a:lnTo>
                  <a:pt x="517397" y="141732"/>
                </a:lnTo>
                <a:lnTo>
                  <a:pt x="516636" y="141732"/>
                </a:lnTo>
                <a:lnTo>
                  <a:pt x="534924" y="163830"/>
                </a:lnTo>
                <a:lnTo>
                  <a:pt x="557783" y="147828"/>
                </a:lnTo>
                <a:close/>
              </a:path>
              <a:path w="1835150" h="2843529">
                <a:moveTo>
                  <a:pt x="604266" y="117348"/>
                </a:moveTo>
                <a:lnTo>
                  <a:pt x="589788" y="92964"/>
                </a:lnTo>
                <a:lnTo>
                  <a:pt x="578358" y="99822"/>
                </a:lnTo>
                <a:lnTo>
                  <a:pt x="565404" y="108204"/>
                </a:lnTo>
                <a:lnTo>
                  <a:pt x="580644" y="132588"/>
                </a:lnTo>
                <a:lnTo>
                  <a:pt x="594360" y="123444"/>
                </a:lnTo>
                <a:lnTo>
                  <a:pt x="604266" y="117348"/>
                </a:lnTo>
                <a:close/>
              </a:path>
              <a:path w="1835150" h="2843529">
                <a:moveTo>
                  <a:pt x="653796" y="90678"/>
                </a:moveTo>
                <a:lnTo>
                  <a:pt x="640842" y="65532"/>
                </a:lnTo>
                <a:lnTo>
                  <a:pt x="614933" y="78486"/>
                </a:lnTo>
                <a:lnTo>
                  <a:pt x="628650" y="103632"/>
                </a:lnTo>
                <a:lnTo>
                  <a:pt x="634746" y="100584"/>
                </a:lnTo>
                <a:lnTo>
                  <a:pt x="653796" y="90678"/>
                </a:lnTo>
                <a:close/>
              </a:path>
              <a:path w="1835150" h="2843529">
                <a:moveTo>
                  <a:pt x="704850" y="68580"/>
                </a:moveTo>
                <a:lnTo>
                  <a:pt x="694944" y="41910"/>
                </a:lnTo>
                <a:lnTo>
                  <a:pt x="686561" y="44958"/>
                </a:lnTo>
                <a:lnTo>
                  <a:pt x="667511" y="53340"/>
                </a:lnTo>
                <a:lnTo>
                  <a:pt x="678942" y="79248"/>
                </a:lnTo>
                <a:lnTo>
                  <a:pt x="697230" y="71628"/>
                </a:lnTo>
                <a:lnTo>
                  <a:pt x="704850" y="68580"/>
                </a:lnTo>
                <a:close/>
              </a:path>
              <a:path w="1835150" h="2843529">
                <a:moveTo>
                  <a:pt x="758190" y="51054"/>
                </a:moveTo>
                <a:lnTo>
                  <a:pt x="749808" y="23622"/>
                </a:lnTo>
                <a:lnTo>
                  <a:pt x="730758" y="28956"/>
                </a:lnTo>
                <a:lnTo>
                  <a:pt x="722376" y="32004"/>
                </a:lnTo>
                <a:lnTo>
                  <a:pt x="731519" y="59436"/>
                </a:lnTo>
                <a:lnTo>
                  <a:pt x="739902" y="56388"/>
                </a:lnTo>
                <a:lnTo>
                  <a:pt x="758190" y="51054"/>
                </a:lnTo>
                <a:close/>
              </a:path>
              <a:path w="1835150" h="2843529">
                <a:moveTo>
                  <a:pt x="812292" y="38100"/>
                </a:moveTo>
                <a:lnTo>
                  <a:pt x="806958" y="9906"/>
                </a:lnTo>
                <a:lnTo>
                  <a:pt x="799338" y="11430"/>
                </a:lnTo>
                <a:lnTo>
                  <a:pt x="778764" y="16002"/>
                </a:lnTo>
                <a:lnTo>
                  <a:pt x="784860" y="44196"/>
                </a:lnTo>
                <a:lnTo>
                  <a:pt x="812292" y="38100"/>
                </a:lnTo>
                <a:close/>
              </a:path>
              <a:path w="1835150" h="2843529">
                <a:moveTo>
                  <a:pt x="867156" y="30480"/>
                </a:moveTo>
                <a:lnTo>
                  <a:pt x="864869" y="2286"/>
                </a:lnTo>
                <a:lnTo>
                  <a:pt x="845819" y="3810"/>
                </a:lnTo>
                <a:lnTo>
                  <a:pt x="835913" y="5334"/>
                </a:lnTo>
                <a:lnTo>
                  <a:pt x="839724" y="33528"/>
                </a:lnTo>
                <a:lnTo>
                  <a:pt x="850392" y="32004"/>
                </a:lnTo>
                <a:lnTo>
                  <a:pt x="867156" y="30480"/>
                </a:lnTo>
                <a:close/>
              </a:path>
              <a:path w="1835150" h="2843529">
                <a:moveTo>
                  <a:pt x="923543" y="0"/>
                </a:moveTo>
                <a:lnTo>
                  <a:pt x="894587" y="0"/>
                </a:lnTo>
                <a:lnTo>
                  <a:pt x="894588" y="28956"/>
                </a:lnTo>
                <a:lnTo>
                  <a:pt x="918210" y="28194"/>
                </a:lnTo>
                <a:lnTo>
                  <a:pt x="922782" y="28194"/>
                </a:lnTo>
                <a:lnTo>
                  <a:pt x="923543" y="0"/>
                </a:lnTo>
                <a:close/>
              </a:path>
              <a:path w="1835150" h="2843529">
                <a:moveTo>
                  <a:pt x="981455" y="3048"/>
                </a:moveTo>
                <a:lnTo>
                  <a:pt x="964691" y="1524"/>
                </a:lnTo>
                <a:lnTo>
                  <a:pt x="952499" y="762"/>
                </a:lnTo>
                <a:lnTo>
                  <a:pt x="950976" y="29718"/>
                </a:lnTo>
                <a:lnTo>
                  <a:pt x="963168" y="29718"/>
                </a:lnTo>
                <a:lnTo>
                  <a:pt x="979170" y="32004"/>
                </a:lnTo>
                <a:lnTo>
                  <a:pt x="981455" y="3048"/>
                </a:lnTo>
                <a:close/>
              </a:path>
              <a:path w="1835150" h="2843529">
                <a:moveTo>
                  <a:pt x="1039367" y="12192"/>
                </a:moveTo>
                <a:lnTo>
                  <a:pt x="1034795" y="11430"/>
                </a:lnTo>
                <a:lnTo>
                  <a:pt x="1011935" y="6858"/>
                </a:lnTo>
                <a:lnTo>
                  <a:pt x="1010411" y="6858"/>
                </a:lnTo>
                <a:lnTo>
                  <a:pt x="1006602" y="35052"/>
                </a:lnTo>
                <a:lnTo>
                  <a:pt x="1008126" y="35814"/>
                </a:lnTo>
                <a:lnTo>
                  <a:pt x="1030224" y="39624"/>
                </a:lnTo>
                <a:lnTo>
                  <a:pt x="1033272" y="40386"/>
                </a:lnTo>
                <a:lnTo>
                  <a:pt x="1039367" y="12192"/>
                </a:lnTo>
                <a:close/>
              </a:path>
              <a:path w="1835150" h="2843529">
                <a:moveTo>
                  <a:pt x="1095756" y="26670"/>
                </a:moveTo>
                <a:lnTo>
                  <a:pt x="1081278" y="22098"/>
                </a:lnTo>
                <a:lnTo>
                  <a:pt x="1068323" y="19050"/>
                </a:lnTo>
                <a:lnTo>
                  <a:pt x="1060704" y="46482"/>
                </a:lnTo>
                <a:lnTo>
                  <a:pt x="1073658" y="49530"/>
                </a:lnTo>
                <a:lnTo>
                  <a:pt x="1088136" y="54102"/>
                </a:lnTo>
                <a:lnTo>
                  <a:pt x="1095756" y="26670"/>
                </a:lnTo>
                <a:close/>
              </a:path>
              <a:path w="1835150" h="2843529">
                <a:moveTo>
                  <a:pt x="1151382" y="46482"/>
                </a:moveTo>
                <a:lnTo>
                  <a:pt x="1148334" y="44958"/>
                </a:lnTo>
                <a:lnTo>
                  <a:pt x="1126236" y="36576"/>
                </a:lnTo>
                <a:lnTo>
                  <a:pt x="1123950" y="35814"/>
                </a:lnTo>
                <a:lnTo>
                  <a:pt x="1114806" y="62484"/>
                </a:lnTo>
                <a:lnTo>
                  <a:pt x="1117092" y="63246"/>
                </a:lnTo>
                <a:lnTo>
                  <a:pt x="1138428" y="71628"/>
                </a:lnTo>
                <a:lnTo>
                  <a:pt x="1139952" y="72390"/>
                </a:lnTo>
                <a:lnTo>
                  <a:pt x="1151382" y="46482"/>
                </a:lnTo>
                <a:close/>
              </a:path>
              <a:path w="1835150" h="2843529">
                <a:moveTo>
                  <a:pt x="1203960" y="70104"/>
                </a:moveTo>
                <a:lnTo>
                  <a:pt x="1192530" y="64008"/>
                </a:lnTo>
                <a:lnTo>
                  <a:pt x="1178052" y="57912"/>
                </a:lnTo>
                <a:lnTo>
                  <a:pt x="1165860" y="83820"/>
                </a:lnTo>
                <a:lnTo>
                  <a:pt x="1180338" y="89916"/>
                </a:lnTo>
                <a:lnTo>
                  <a:pt x="1191006" y="96012"/>
                </a:lnTo>
                <a:lnTo>
                  <a:pt x="1203960" y="70104"/>
                </a:lnTo>
                <a:close/>
              </a:path>
              <a:path w="1835150" h="2843529">
                <a:moveTo>
                  <a:pt x="1255014" y="99060"/>
                </a:moveTo>
                <a:lnTo>
                  <a:pt x="1235202" y="86868"/>
                </a:lnTo>
                <a:lnTo>
                  <a:pt x="1229868" y="83820"/>
                </a:lnTo>
                <a:lnTo>
                  <a:pt x="1216152" y="108966"/>
                </a:lnTo>
                <a:lnTo>
                  <a:pt x="1221486" y="112014"/>
                </a:lnTo>
                <a:lnTo>
                  <a:pt x="1240536" y="123444"/>
                </a:lnTo>
                <a:lnTo>
                  <a:pt x="1255014" y="99060"/>
                </a:lnTo>
                <a:close/>
              </a:path>
              <a:path w="1835150" h="2843529">
                <a:moveTo>
                  <a:pt x="1303020" y="131064"/>
                </a:moveTo>
                <a:lnTo>
                  <a:pt x="1280160" y="115062"/>
                </a:lnTo>
                <a:lnTo>
                  <a:pt x="1263396" y="137922"/>
                </a:lnTo>
                <a:lnTo>
                  <a:pt x="1287018" y="154686"/>
                </a:lnTo>
                <a:lnTo>
                  <a:pt x="1303020" y="131064"/>
                </a:lnTo>
                <a:close/>
              </a:path>
              <a:path w="1835150" h="2843529">
                <a:moveTo>
                  <a:pt x="1349502" y="166878"/>
                </a:moveTo>
                <a:lnTo>
                  <a:pt x="1326642" y="148590"/>
                </a:lnTo>
                <a:lnTo>
                  <a:pt x="1309116" y="170688"/>
                </a:lnTo>
                <a:lnTo>
                  <a:pt x="1331214" y="188976"/>
                </a:lnTo>
                <a:lnTo>
                  <a:pt x="1349502" y="166878"/>
                </a:lnTo>
                <a:close/>
              </a:path>
              <a:path w="1835150" h="2843529">
                <a:moveTo>
                  <a:pt x="1392936" y="204978"/>
                </a:moveTo>
                <a:lnTo>
                  <a:pt x="1371600" y="185928"/>
                </a:lnTo>
                <a:lnTo>
                  <a:pt x="1352550" y="207264"/>
                </a:lnTo>
                <a:lnTo>
                  <a:pt x="1373886" y="226314"/>
                </a:lnTo>
                <a:lnTo>
                  <a:pt x="1392936" y="204978"/>
                </a:lnTo>
                <a:close/>
              </a:path>
              <a:path w="1835150" h="2843529">
                <a:moveTo>
                  <a:pt x="1434084" y="246126"/>
                </a:moveTo>
                <a:lnTo>
                  <a:pt x="1413510" y="225552"/>
                </a:lnTo>
                <a:lnTo>
                  <a:pt x="1393698" y="245364"/>
                </a:lnTo>
                <a:lnTo>
                  <a:pt x="1413510" y="265176"/>
                </a:lnTo>
                <a:lnTo>
                  <a:pt x="1434084" y="246126"/>
                </a:lnTo>
                <a:close/>
              </a:path>
              <a:path w="1835150" h="2843529">
                <a:moveTo>
                  <a:pt x="1472946" y="289560"/>
                </a:moveTo>
                <a:lnTo>
                  <a:pt x="1453896" y="267462"/>
                </a:lnTo>
                <a:lnTo>
                  <a:pt x="1432560" y="286512"/>
                </a:lnTo>
                <a:lnTo>
                  <a:pt x="1447800" y="303276"/>
                </a:lnTo>
                <a:lnTo>
                  <a:pt x="1450848" y="307086"/>
                </a:lnTo>
                <a:lnTo>
                  <a:pt x="1472946" y="289560"/>
                </a:lnTo>
                <a:close/>
              </a:path>
              <a:path w="1835150" h="2843529">
                <a:moveTo>
                  <a:pt x="1509522" y="334518"/>
                </a:moveTo>
                <a:lnTo>
                  <a:pt x="1503426" y="326136"/>
                </a:lnTo>
                <a:lnTo>
                  <a:pt x="1491234" y="311658"/>
                </a:lnTo>
                <a:lnTo>
                  <a:pt x="1469136" y="329184"/>
                </a:lnTo>
                <a:lnTo>
                  <a:pt x="1481328" y="344424"/>
                </a:lnTo>
                <a:lnTo>
                  <a:pt x="1485900" y="351282"/>
                </a:lnTo>
                <a:lnTo>
                  <a:pt x="1509522" y="334518"/>
                </a:lnTo>
                <a:close/>
              </a:path>
              <a:path w="1835150" h="2843529">
                <a:moveTo>
                  <a:pt x="1543050" y="381000"/>
                </a:moveTo>
                <a:lnTo>
                  <a:pt x="1536192" y="371094"/>
                </a:lnTo>
                <a:lnTo>
                  <a:pt x="1526286" y="357378"/>
                </a:lnTo>
                <a:lnTo>
                  <a:pt x="1503426" y="374142"/>
                </a:lnTo>
                <a:lnTo>
                  <a:pt x="1513332" y="387858"/>
                </a:lnTo>
                <a:lnTo>
                  <a:pt x="1519428" y="397002"/>
                </a:lnTo>
                <a:lnTo>
                  <a:pt x="1543050" y="381000"/>
                </a:lnTo>
                <a:close/>
              </a:path>
              <a:path w="1835150" h="2843529">
                <a:moveTo>
                  <a:pt x="1575054" y="429006"/>
                </a:moveTo>
                <a:lnTo>
                  <a:pt x="1568196" y="418338"/>
                </a:lnTo>
                <a:lnTo>
                  <a:pt x="1559052" y="404622"/>
                </a:lnTo>
                <a:lnTo>
                  <a:pt x="1535430" y="420624"/>
                </a:lnTo>
                <a:lnTo>
                  <a:pt x="1544574" y="434340"/>
                </a:lnTo>
                <a:lnTo>
                  <a:pt x="1550670" y="444246"/>
                </a:lnTo>
                <a:lnTo>
                  <a:pt x="1575054" y="429006"/>
                </a:lnTo>
                <a:close/>
              </a:path>
              <a:path w="1835150" h="2843529">
                <a:moveTo>
                  <a:pt x="1604772" y="478536"/>
                </a:moveTo>
                <a:lnTo>
                  <a:pt x="1598676" y="467868"/>
                </a:lnTo>
                <a:lnTo>
                  <a:pt x="1589532" y="453390"/>
                </a:lnTo>
                <a:lnTo>
                  <a:pt x="1565910" y="468630"/>
                </a:lnTo>
                <a:lnTo>
                  <a:pt x="1574292" y="482346"/>
                </a:lnTo>
                <a:lnTo>
                  <a:pt x="1579626" y="493014"/>
                </a:lnTo>
                <a:lnTo>
                  <a:pt x="1604772" y="478536"/>
                </a:lnTo>
                <a:close/>
              </a:path>
              <a:path w="1835150" h="2843529">
                <a:moveTo>
                  <a:pt x="1632204" y="529590"/>
                </a:moveTo>
                <a:lnTo>
                  <a:pt x="1626870" y="518922"/>
                </a:lnTo>
                <a:lnTo>
                  <a:pt x="1618488" y="503682"/>
                </a:lnTo>
                <a:lnTo>
                  <a:pt x="1593342" y="517398"/>
                </a:lnTo>
                <a:lnTo>
                  <a:pt x="1602486" y="533400"/>
                </a:lnTo>
                <a:lnTo>
                  <a:pt x="1607058" y="542544"/>
                </a:lnTo>
                <a:lnTo>
                  <a:pt x="1632204" y="529590"/>
                </a:lnTo>
                <a:close/>
              </a:path>
              <a:path w="1835150" h="2843529">
                <a:moveTo>
                  <a:pt x="1658112" y="581406"/>
                </a:moveTo>
                <a:lnTo>
                  <a:pt x="1654302" y="573024"/>
                </a:lnTo>
                <a:lnTo>
                  <a:pt x="1645158" y="554736"/>
                </a:lnTo>
                <a:lnTo>
                  <a:pt x="1620012" y="567690"/>
                </a:lnTo>
                <a:lnTo>
                  <a:pt x="1628394" y="585978"/>
                </a:lnTo>
                <a:lnTo>
                  <a:pt x="1632204" y="592836"/>
                </a:lnTo>
                <a:lnTo>
                  <a:pt x="1658112" y="581406"/>
                </a:lnTo>
                <a:close/>
              </a:path>
              <a:path w="1835150" h="2843529">
                <a:moveTo>
                  <a:pt x="1681734" y="633984"/>
                </a:moveTo>
                <a:lnTo>
                  <a:pt x="1679448" y="628650"/>
                </a:lnTo>
                <a:lnTo>
                  <a:pt x="1669542" y="607314"/>
                </a:lnTo>
                <a:lnTo>
                  <a:pt x="1643634" y="618744"/>
                </a:lnTo>
                <a:lnTo>
                  <a:pt x="1653540" y="640080"/>
                </a:lnTo>
                <a:lnTo>
                  <a:pt x="1655064" y="644652"/>
                </a:lnTo>
                <a:lnTo>
                  <a:pt x="1681734" y="633984"/>
                </a:lnTo>
                <a:close/>
              </a:path>
              <a:path w="1835150" h="2843529">
                <a:moveTo>
                  <a:pt x="1703832" y="687324"/>
                </a:moveTo>
                <a:lnTo>
                  <a:pt x="1703070" y="685800"/>
                </a:lnTo>
                <a:lnTo>
                  <a:pt x="1692402" y="659892"/>
                </a:lnTo>
                <a:lnTo>
                  <a:pt x="1666494" y="671322"/>
                </a:lnTo>
                <a:lnTo>
                  <a:pt x="1677162" y="697230"/>
                </a:lnTo>
                <a:lnTo>
                  <a:pt x="1703832" y="687324"/>
                </a:lnTo>
                <a:close/>
              </a:path>
              <a:path w="1835150" h="2843529">
                <a:moveTo>
                  <a:pt x="1723644" y="740664"/>
                </a:moveTo>
                <a:lnTo>
                  <a:pt x="1713738" y="713994"/>
                </a:lnTo>
                <a:lnTo>
                  <a:pt x="1687068" y="723900"/>
                </a:lnTo>
                <a:lnTo>
                  <a:pt x="1696974" y="750570"/>
                </a:lnTo>
                <a:lnTo>
                  <a:pt x="1723644" y="740664"/>
                </a:lnTo>
                <a:close/>
              </a:path>
              <a:path w="1835150" h="2843529">
                <a:moveTo>
                  <a:pt x="1741932" y="795528"/>
                </a:moveTo>
                <a:lnTo>
                  <a:pt x="1732788" y="768096"/>
                </a:lnTo>
                <a:lnTo>
                  <a:pt x="1705356" y="777240"/>
                </a:lnTo>
                <a:lnTo>
                  <a:pt x="1714500" y="804672"/>
                </a:lnTo>
                <a:lnTo>
                  <a:pt x="1741932" y="795528"/>
                </a:lnTo>
                <a:close/>
              </a:path>
              <a:path w="1835150" h="2843529">
                <a:moveTo>
                  <a:pt x="1757934" y="850392"/>
                </a:moveTo>
                <a:lnTo>
                  <a:pt x="1750314" y="822960"/>
                </a:lnTo>
                <a:lnTo>
                  <a:pt x="1722882" y="831342"/>
                </a:lnTo>
                <a:lnTo>
                  <a:pt x="1730502" y="858774"/>
                </a:lnTo>
                <a:lnTo>
                  <a:pt x="1757934" y="850392"/>
                </a:lnTo>
                <a:close/>
              </a:path>
              <a:path w="1835150" h="2843529">
                <a:moveTo>
                  <a:pt x="1773174" y="906018"/>
                </a:moveTo>
                <a:lnTo>
                  <a:pt x="1765554" y="878586"/>
                </a:lnTo>
                <a:lnTo>
                  <a:pt x="1738122" y="885444"/>
                </a:lnTo>
                <a:lnTo>
                  <a:pt x="1744980" y="913638"/>
                </a:lnTo>
                <a:lnTo>
                  <a:pt x="1773174" y="906018"/>
                </a:lnTo>
                <a:close/>
              </a:path>
              <a:path w="1835150" h="2843529">
                <a:moveTo>
                  <a:pt x="1786128" y="962406"/>
                </a:moveTo>
                <a:lnTo>
                  <a:pt x="1780032" y="934212"/>
                </a:lnTo>
                <a:lnTo>
                  <a:pt x="1751838" y="940308"/>
                </a:lnTo>
                <a:lnTo>
                  <a:pt x="1757934" y="968502"/>
                </a:lnTo>
                <a:lnTo>
                  <a:pt x="1786128" y="962406"/>
                </a:lnTo>
                <a:close/>
              </a:path>
              <a:path w="1835150" h="2843529">
                <a:moveTo>
                  <a:pt x="1797558" y="1018794"/>
                </a:moveTo>
                <a:lnTo>
                  <a:pt x="1794510" y="999744"/>
                </a:lnTo>
                <a:lnTo>
                  <a:pt x="1792224" y="990600"/>
                </a:lnTo>
                <a:lnTo>
                  <a:pt x="1764030" y="996696"/>
                </a:lnTo>
                <a:lnTo>
                  <a:pt x="1766316" y="1005840"/>
                </a:lnTo>
                <a:lnTo>
                  <a:pt x="1769364" y="1024128"/>
                </a:lnTo>
                <a:lnTo>
                  <a:pt x="1797558" y="1018794"/>
                </a:lnTo>
                <a:close/>
              </a:path>
              <a:path w="1835150" h="2843529">
                <a:moveTo>
                  <a:pt x="1807464" y="1075944"/>
                </a:moveTo>
                <a:lnTo>
                  <a:pt x="1806702" y="1066800"/>
                </a:lnTo>
                <a:lnTo>
                  <a:pt x="1802892" y="1046988"/>
                </a:lnTo>
                <a:lnTo>
                  <a:pt x="1774698" y="1052322"/>
                </a:lnTo>
                <a:lnTo>
                  <a:pt x="1778508" y="1072134"/>
                </a:lnTo>
                <a:lnTo>
                  <a:pt x="1779270" y="1079754"/>
                </a:lnTo>
                <a:lnTo>
                  <a:pt x="1807464" y="1075944"/>
                </a:lnTo>
                <a:close/>
              </a:path>
              <a:path w="1835150" h="2843529">
                <a:moveTo>
                  <a:pt x="1815846" y="1132332"/>
                </a:moveTo>
                <a:lnTo>
                  <a:pt x="1812036" y="1104138"/>
                </a:lnTo>
                <a:lnTo>
                  <a:pt x="1783842" y="1107948"/>
                </a:lnTo>
                <a:lnTo>
                  <a:pt x="1787652" y="1136142"/>
                </a:lnTo>
                <a:lnTo>
                  <a:pt x="1815846" y="1132332"/>
                </a:lnTo>
                <a:close/>
              </a:path>
              <a:path w="1835150" h="2843529">
                <a:moveTo>
                  <a:pt x="1822704" y="1189482"/>
                </a:moveTo>
                <a:lnTo>
                  <a:pt x="1819656" y="1161288"/>
                </a:lnTo>
                <a:lnTo>
                  <a:pt x="1791462" y="1164336"/>
                </a:lnTo>
                <a:lnTo>
                  <a:pt x="1794510" y="1192530"/>
                </a:lnTo>
                <a:lnTo>
                  <a:pt x="1822704" y="1189482"/>
                </a:lnTo>
                <a:close/>
              </a:path>
              <a:path w="1835150" h="2843529">
                <a:moveTo>
                  <a:pt x="1828038" y="1246632"/>
                </a:moveTo>
                <a:lnTo>
                  <a:pt x="1825752" y="1218438"/>
                </a:lnTo>
                <a:lnTo>
                  <a:pt x="1797558" y="1220724"/>
                </a:lnTo>
                <a:lnTo>
                  <a:pt x="1799844" y="1248918"/>
                </a:lnTo>
                <a:lnTo>
                  <a:pt x="1828038" y="1246632"/>
                </a:lnTo>
                <a:close/>
              </a:path>
              <a:path w="1835150" h="2843529">
                <a:moveTo>
                  <a:pt x="1831848" y="1304544"/>
                </a:moveTo>
                <a:lnTo>
                  <a:pt x="1830324" y="1276350"/>
                </a:lnTo>
                <a:lnTo>
                  <a:pt x="1830324" y="1275588"/>
                </a:lnTo>
                <a:lnTo>
                  <a:pt x="1802130" y="1277874"/>
                </a:lnTo>
                <a:lnTo>
                  <a:pt x="1802130" y="1278636"/>
                </a:lnTo>
                <a:lnTo>
                  <a:pt x="1803654" y="1305306"/>
                </a:lnTo>
                <a:lnTo>
                  <a:pt x="1831848" y="1304544"/>
                </a:lnTo>
                <a:close/>
              </a:path>
              <a:path w="1835150" h="2843529">
                <a:moveTo>
                  <a:pt x="1834134" y="1361694"/>
                </a:moveTo>
                <a:lnTo>
                  <a:pt x="1834134" y="1347978"/>
                </a:lnTo>
                <a:lnTo>
                  <a:pt x="1833372" y="1332738"/>
                </a:lnTo>
                <a:lnTo>
                  <a:pt x="1804416" y="1334262"/>
                </a:lnTo>
                <a:lnTo>
                  <a:pt x="1805940" y="1362456"/>
                </a:lnTo>
                <a:lnTo>
                  <a:pt x="1834134" y="1361694"/>
                </a:lnTo>
                <a:close/>
              </a:path>
              <a:path w="1835150" h="2843529">
                <a:moveTo>
                  <a:pt x="1834896" y="1418844"/>
                </a:moveTo>
                <a:lnTo>
                  <a:pt x="1834896" y="1390650"/>
                </a:lnTo>
                <a:lnTo>
                  <a:pt x="1805940" y="1390650"/>
                </a:lnTo>
                <a:lnTo>
                  <a:pt x="1806702" y="1419606"/>
                </a:lnTo>
                <a:lnTo>
                  <a:pt x="1834896" y="1418844"/>
                </a:lnTo>
                <a:close/>
              </a:path>
              <a:path w="1835150" h="2843529">
                <a:moveTo>
                  <a:pt x="1834896" y="1447800"/>
                </a:moveTo>
                <a:lnTo>
                  <a:pt x="1805940" y="1447800"/>
                </a:lnTo>
                <a:lnTo>
                  <a:pt x="1805940" y="1475994"/>
                </a:lnTo>
                <a:lnTo>
                  <a:pt x="1834134" y="1476756"/>
                </a:lnTo>
                <a:lnTo>
                  <a:pt x="1834896" y="1447800"/>
                </a:lnTo>
                <a:close/>
              </a:path>
              <a:path w="1835150" h="2843529">
                <a:moveTo>
                  <a:pt x="1833372" y="1505712"/>
                </a:moveTo>
                <a:lnTo>
                  <a:pt x="1805178" y="1504188"/>
                </a:lnTo>
                <a:lnTo>
                  <a:pt x="1803654" y="1532382"/>
                </a:lnTo>
                <a:lnTo>
                  <a:pt x="1831848" y="1533906"/>
                </a:lnTo>
                <a:lnTo>
                  <a:pt x="1833372" y="1505712"/>
                </a:lnTo>
                <a:close/>
              </a:path>
              <a:path w="1835150" h="2843529">
                <a:moveTo>
                  <a:pt x="1830324" y="1565910"/>
                </a:moveTo>
                <a:lnTo>
                  <a:pt x="1830324" y="1562862"/>
                </a:lnTo>
                <a:lnTo>
                  <a:pt x="1802130" y="1561338"/>
                </a:lnTo>
                <a:lnTo>
                  <a:pt x="1802130" y="1564386"/>
                </a:lnTo>
                <a:lnTo>
                  <a:pt x="1799844" y="1589532"/>
                </a:lnTo>
                <a:lnTo>
                  <a:pt x="1828800" y="1591818"/>
                </a:lnTo>
                <a:lnTo>
                  <a:pt x="1830324" y="1565910"/>
                </a:lnTo>
                <a:close/>
              </a:path>
              <a:path w="1835150" h="2843529">
                <a:moveTo>
                  <a:pt x="1825752" y="1620012"/>
                </a:moveTo>
                <a:lnTo>
                  <a:pt x="1797558" y="1617726"/>
                </a:lnTo>
                <a:lnTo>
                  <a:pt x="1796034" y="1634490"/>
                </a:lnTo>
                <a:lnTo>
                  <a:pt x="1795272" y="1645920"/>
                </a:lnTo>
                <a:lnTo>
                  <a:pt x="1823466" y="1648968"/>
                </a:lnTo>
                <a:lnTo>
                  <a:pt x="1824990" y="1636776"/>
                </a:lnTo>
                <a:lnTo>
                  <a:pt x="1825752" y="1620012"/>
                </a:lnTo>
                <a:close/>
              </a:path>
              <a:path w="1835150" h="2843529">
                <a:moveTo>
                  <a:pt x="1820418" y="1677162"/>
                </a:moveTo>
                <a:lnTo>
                  <a:pt x="1791462" y="1674114"/>
                </a:lnTo>
                <a:lnTo>
                  <a:pt x="1788414" y="1702308"/>
                </a:lnTo>
                <a:lnTo>
                  <a:pt x="1816608" y="1706118"/>
                </a:lnTo>
                <a:lnTo>
                  <a:pt x="1820418" y="1677162"/>
                </a:lnTo>
                <a:close/>
              </a:path>
              <a:path w="1835150" h="2843529">
                <a:moveTo>
                  <a:pt x="1812798" y="1734312"/>
                </a:moveTo>
                <a:lnTo>
                  <a:pt x="1784604" y="1730502"/>
                </a:lnTo>
                <a:lnTo>
                  <a:pt x="1780032" y="1758696"/>
                </a:lnTo>
                <a:lnTo>
                  <a:pt x="1808226" y="1762506"/>
                </a:lnTo>
                <a:lnTo>
                  <a:pt x="1812798" y="1734312"/>
                </a:lnTo>
                <a:close/>
              </a:path>
              <a:path w="1835150" h="2843529">
                <a:moveTo>
                  <a:pt x="1803654" y="1791462"/>
                </a:moveTo>
                <a:lnTo>
                  <a:pt x="1775460" y="1786128"/>
                </a:lnTo>
                <a:lnTo>
                  <a:pt x="1770126" y="1814322"/>
                </a:lnTo>
                <a:lnTo>
                  <a:pt x="1798320" y="1819656"/>
                </a:lnTo>
                <a:lnTo>
                  <a:pt x="1803654" y="1791462"/>
                </a:lnTo>
                <a:close/>
              </a:path>
              <a:path w="1835150" h="2843529">
                <a:moveTo>
                  <a:pt x="1792986" y="1847850"/>
                </a:moveTo>
                <a:lnTo>
                  <a:pt x="1765554" y="1841754"/>
                </a:lnTo>
                <a:lnTo>
                  <a:pt x="1759458" y="1869948"/>
                </a:lnTo>
                <a:lnTo>
                  <a:pt x="1786890" y="1876044"/>
                </a:lnTo>
                <a:lnTo>
                  <a:pt x="1792986" y="1847850"/>
                </a:lnTo>
                <a:close/>
              </a:path>
              <a:path w="1835150" h="2843529">
                <a:moveTo>
                  <a:pt x="1780794" y="1904238"/>
                </a:moveTo>
                <a:lnTo>
                  <a:pt x="1753362" y="1898142"/>
                </a:lnTo>
                <a:lnTo>
                  <a:pt x="1751838" y="1901952"/>
                </a:lnTo>
                <a:lnTo>
                  <a:pt x="1746504" y="1924812"/>
                </a:lnTo>
                <a:lnTo>
                  <a:pt x="1773936" y="1932432"/>
                </a:lnTo>
                <a:lnTo>
                  <a:pt x="1780032" y="1908048"/>
                </a:lnTo>
                <a:lnTo>
                  <a:pt x="1780794" y="1904238"/>
                </a:lnTo>
                <a:close/>
              </a:path>
              <a:path w="1835150" h="2843529">
                <a:moveTo>
                  <a:pt x="1767078" y="1959864"/>
                </a:moveTo>
                <a:lnTo>
                  <a:pt x="1739646" y="1953006"/>
                </a:lnTo>
                <a:lnTo>
                  <a:pt x="1735836" y="1965960"/>
                </a:lnTo>
                <a:lnTo>
                  <a:pt x="1732026" y="1979676"/>
                </a:lnTo>
                <a:lnTo>
                  <a:pt x="1759458" y="1988058"/>
                </a:lnTo>
                <a:lnTo>
                  <a:pt x="1764030" y="1972818"/>
                </a:lnTo>
                <a:lnTo>
                  <a:pt x="1767078" y="1959864"/>
                </a:lnTo>
                <a:close/>
              </a:path>
              <a:path w="1835150" h="2843529">
                <a:moveTo>
                  <a:pt x="1751076" y="2015490"/>
                </a:moveTo>
                <a:lnTo>
                  <a:pt x="1723644" y="2007108"/>
                </a:lnTo>
                <a:lnTo>
                  <a:pt x="1718310" y="2027682"/>
                </a:lnTo>
                <a:lnTo>
                  <a:pt x="1716024" y="2034540"/>
                </a:lnTo>
                <a:lnTo>
                  <a:pt x="1742694" y="2042922"/>
                </a:lnTo>
                <a:lnTo>
                  <a:pt x="1745742" y="2035302"/>
                </a:lnTo>
                <a:lnTo>
                  <a:pt x="1751076" y="2015490"/>
                </a:lnTo>
                <a:close/>
              </a:path>
              <a:path w="1835150" h="2843529">
                <a:moveTo>
                  <a:pt x="1734312" y="2070354"/>
                </a:moveTo>
                <a:lnTo>
                  <a:pt x="1706880" y="2061210"/>
                </a:lnTo>
                <a:lnTo>
                  <a:pt x="1698498" y="2087880"/>
                </a:lnTo>
                <a:lnTo>
                  <a:pt x="1725168" y="2097786"/>
                </a:lnTo>
                <a:lnTo>
                  <a:pt x="1725168" y="2096262"/>
                </a:lnTo>
                <a:lnTo>
                  <a:pt x="1734312" y="2070354"/>
                </a:lnTo>
                <a:close/>
              </a:path>
              <a:path w="1835150" h="2843529">
                <a:moveTo>
                  <a:pt x="1715262" y="2124456"/>
                </a:moveTo>
                <a:lnTo>
                  <a:pt x="1688592" y="2114550"/>
                </a:lnTo>
                <a:lnTo>
                  <a:pt x="1678686" y="2141982"/>
                </a:lnTo>
                <a:lnTo>
                  <a:pt x="1705356" y="2151888"/>
                </a:lnTo>
                <a:lnTo>
                  <a:pt x="1715262" y="2124456"/>
                </a:lnTo>
                <a:close/>
              </a:path>
              <a:path w="1835150" h="2843529">
                <a:moveTo>
                  <a:pt x="1694688" y="2178558"/>
                </a:moveTo>
                <a:lnTo>
                  <a:pt x="1668018" y="2167890"/>
                </a:lnTo>
                <a:lnTo>
                  <a:pt x="1657350" y="2193798"/>
                </a:lnTo>
                <a:lnTo>
                  <a:pt x="1683258" y="2205228"/>
                </a:lnTo>
                <a:lnTo>
                  <a:pt x="1694688" y="2178558"/>
                </a:lnTo>
                <a:close/>
              </a:path>
              <a:path w="1835150" h="2843529">
                <a:moveTo>
                  <a:pt x="1671828" y="2231898"/>
                </a:moveTo>
                <a:lnTo>
                  <a:pt x="1645920" y="2219706"/>
                </a:lnTo>
                <a:lnTo>
                  <a:pt x="1633728" y="2245614"/>
                </a:lnTo>
                <a:lnTo>
                  <a:pt x="1659636" y="2257806"/>
                </a:lnTo>
                <a:lnTo>
                  <a:pt x="1671828" y="2231898"/>
                </a:lnTo>
                <a:close/>
              </a:path>
              <a:path w="1835150" h="2843529">
                <a:moveTo>
                  <a:pt x="1647444" y="2283714"/>
                </a:moveTo>
                <a:lnTo>
                  <a:pt x="1621536" y="2270760"/>
                </a:lnTo>
                <a:lnTo>
                  <a:pt x="1608582" y="2296668"/>
                </a:lnTo>
                <a:lnTo>
                  <a:pt x="1634490" y="2309622"/>
                </a:lnTo>
                <a:lnTo>
                  <a:pt x="1647444" y="2283714"/>
                </a:lnTo>
                <a:close/>
              </a:path>
              <a:path w="1835150" h="2843529">
                <a:moveTo>
                  <a:pt x="1620774" y="2334768"/>
                </a:moveTo>
                <a:lnTo>
                  <a:pt x="1595628" y="2321052"/>
                </a:lnTo>
                <a:lnTo>
                  <a:pt x="1581912" y="2346198"/>
                </a:lnTo>
                <a:lnTo>
                  <a:pt x="1607058" y="2359914"/>
                </a:lnTo>
                <a:lnTo>
                  <a:pt x="1620774" y="2334768"/>
                </a:lnTo>
                <a:close/>
              </a:path>
              <a:path w="1835150" h="2843529">
                <a:moveTo>
                  <a:pt x="1591818" y="2385060"/>
                </a:moveTo>
                <a:lnTo>
                  <a:pt x="1567434" y="2370582"/>
                </a:lnTo>
                <a:lnTo>
                  <a:pt x="1552956" y="2394966"/>
                </a:lnTo>
                <a:lnTo>
                  <a:pt x="1577340" y="2409444"/>
                </a:lnTo>
                <a:lnTo>
                  <a:pt x="1591818" y="2385060"/>
                </a:lnTo>
                <a:close/>
              </a:path>
              <a:path w="1835150" h="2843529">
                <a:moveTo>
                  <a:pt x="1561338" y="2434590"/>
                </a:moveTo>
                <a:lnTo>
                  <a:pt x="1537716" y="2418588"/>
                </a:lnTo>
                <a:lnTo>
                  <a:pt x="1521714" y="2442210"/>
                </a:lnTo>
                <a:lnTo>
                  <a:pt x="1545336" y="2458212"/>
                </a:lnTo>
                <a:lnTo>
                  <a:pt x="1561338" y="2434590"/>
                </a:lnTo>
                <a:close/>
              </a:path>
              <a:path w="1835150" h="2843529">
                <a:moveTo>
                  <a:pt x="1528572" y="2481834"/>
                </a:moveTo>
                <a:lnTo>
                  <a:pt x="1505712" y="2465070"/>
                </a:lnTo>
                <a:lnTo>
                  <a:pt x="1488948" y="2487930"/>
                </a:lnTo>
                <a:lnTo>
                  <a:pt x="1511808" y="2504694"/>
                </a:lnTo>
                <a:lnTo>
                  <a:pt x="1528572" y="2481834"/>
                </a:lnTo>
                <a:close/>
              </a:path>
              <a:path w="1835150" h="2843529">
                <a:moveTo>
                  <a:pt x="1493520" y="2527554"/>
                </a:moveTo>
                <a:lnTo>
                  <a:pt x="1471422" y="2510028"/>
                </a:lnTo>
                <a:lnTo>
                  <a:pt x="1453896" y="2532126"/>
                </a:lnTo>
                <a:lnTo>
                  <a:pt x="1475994" y="2549652"/>
                </a:lnTo>
                <a:lnTo>
                  <a:pt x="1493520" y="2527554"/>
                </a:lnTo>
                <a:close/>
              </a:path>
              <a:path w="1835150" h="2843529">
                <a:moveTo>
                  <a:pt x="1456182" y="2571750"/>
                </a:moveTo>
                <a:lnTo>
                  <a:pt x="1435608" y="2552700"/>
                </a:lnTo>
                <a:lnTo>
                  <a:pt x="1415796" y="2574036"/>
                </a:lnTo>
                <a:lnTo>
                  <a:pt x="1437132" y="2593086"/>
                </a:lnTo>
                <a:lnTo>
                  <a:pt x="1456182" y="2571750"/>
                </a:lnTo>
                <a:close/>
              </a:path>
              <a:path w="1835150" h="2843529">
                <a:moveTo>
                  <a:pt x="1416558" y="2614422"/>
                </a:moveTo>
                <a:lnTo>
                  <a:pt x="1396746" y="2593848"/>
                </a:lnTo>
                <a:lnTo>
                  <a:pt x="1376172" y="2614422"/>
                </a:lnTo>
                <a:lnTo>
                  <a:pt x="1396746" y="2634234"/>
                </a:lnTo>
                <a:lnTo>
                  <a:pt x="1416558" y="2614422"/>
                </a:lnTo>
                <a:close/>
              </a:path>
              <a:path w="1835150" h="2843529">
                <a:moveTo>
                  <a:pt x="1374648" y="2654046"/>
                </a:moveTo>
                <a:lnTo>
                  <a:pt x="1355598" y="2632710"/>
                </a:lnTo>
                <a:lnTo>
                  <a:pt x="1338834" y="2647950"/>
                </a:lnTo>
                <a:lnTo>
                  <a:pt x="1335024" y="2650998"/>
                </a:lnTo>
                <a:lnTo>
                  <a:pt x="1352550" y="2673096"/>
                </a:lnTo>
                <a:lnTo>
                  <a:pt x="1357884" y="2669286"/>
                </a:lnTo>
                <a:lnTo>
                  <a:pt x="1374648" y="2654046"/>
                </a:lnTo>
                <a:close/>
              </a:path>
              <a:path w="1835150" h="2843529">
                <a:moveTo>
                  <a:pt x="1330452" y="2691384"/>
                </a:moveTo>
                <a:lnTo>
                  <a:pt x="1312926" y="2669286"/>
                </a:lnTo>
                <a:lnTo>
                  <a:pt x="1299972" y="2678430"/>
                </a:lnTo>
                <a:lnTo>
                  <a:pt x="1290828" y="2685288"/>
                </a:lnTo>
                <a:lnTo>
                  <a:pt x="1306830" y="2708910"/>
                </a:lnTo>
                <a:lnTo>
                  <a:pt x="1318260" y="2701290"/>
                </a:lnTo>
                <a:lnTo>
                  <a:pt x="1330452" y="2691384"/>
                </a:lnTo>
                <a:close/>
              </a:path>
              <a:path w="1835150" h="2843529">
                <a:moveTo>
                  <a:pt x="1283208" y="2725674"/>
                </a:moveTo>
                <a:lnTo>
                  <a:pt x="1267206" y="2702052"/>
                </a:lnTo>
                <a:lnTo>
                  <a:pt x="1261110" y="2706624"/>
                </a:lnTo>
                <a:lnTo>
                  <a:pt x="1243584" y="2717292"/>
                </a:lnTo>
                <a:lnTo>
                  <a:pt x="1258824" y="2741676"/>
                </a:lnTo>
                <a:lnTo>
                  <a:pt x="1277112" y="2729484"/>
                </a:lnTo>
                <a:lnTo>
                  <a:pt x="1283208" y="2725674"/>
                </a:lnTo>
                <a:close/>
              </a:path>
              <a:path w="1835150" h="2843529">
                <a:moveTo>
                  <a:pt x="1233678" y="2756154"/>
                </a:moveTo>
                <a:lnTo>
                  <a:pt x="1219962" y="2731770"/>
                </a:lnTo>
                <a:lnTo>
                  <a:pt x="1200150" y="2742438"/>
                </a:lnTo>
                <a:lnTo>
                  <a:pt x="1195578" y="2744724"/>
                </a:lnTo>
                <a:lnTo>
                  <a:pt x="1207770" y="2770632"/>
                </a:lnTo>
                <a:lnTo>
                  <a:pt x="1213866" y="2767584"/>
                </a:lnTo>
                <a:lnTo>
                  <a:pt x="1233678" y="2756154"/>
                </a:lnTo>
                <a:close/>
              </a:path>
              <a:path w="1835150" h="2843529">
                <a:moveTo>
                  <a:pt x="1181862" y="2782824"/>
                </a:moveTo>
                <a:lnTo>
                  <a:pt x="1169670" y="2756916"/>
                </a:lnTo>
                <a:lnTo>
                  <a:pt x="1159002" y="2762250"/>
                </a:lnTo>
                <a:lnTo>
                  <a:pt x="1144524" y="2768346"/>
                </a:lnTo>
                <a:lnTo>
                  <a:pt x="1155192" y="2795016"/>
                </a:lnTo>
                <a:lnTo>
                  <a:pt x="1171194" y="2788158"/>
                </a:lnTo>
                <a:lnTo>
                  <a:pt x="1181862" y="2782824"/>
                </a:lnTo>
                <a:close/>
              </a:path>
              <a:path w="1835150" h="2843529">
                <a:moveTo>
                  <a:pt x="1128522" y="2805684"/>
                </a:moveTo>
                <a:lnTo>
                  <a:pt x="1117854" y="2778252"/>
                </a:lnTo>
                <a:lnTo>
                  <a:pt x="1116330" y="2779014"/>
                </a:lnTo>
                <a:lnTo>
                  <a:pt x="1094994" y="2786634"/>
                </a:lnTo>
                <a:lnTo>
                  <a:pt x="1091946" y="2787396"/>
                </a:lnTo>
                <a:lnTo>
                  <a:pt x="1100328" y="2814828"/>
                </a:lnTo>
                <a:lnTo>
                  <a:pt x="1104138" y="2813304"/>
                </a:lnTo>
                <a:lnTo>
                  <a:pt x="1126998" y="2805684"/>
                </a:lnTo>
                <a:lnTo>
                  <a:pt x="1128522" y="2805684"/>
                </a:lnTo>
                <a:close/>
              </a:path>
              <a:path w="1835150" h="2843529">
                <a:moveTo>
                  <a:pt x="1072134" y="2822448"/>
                </a:moveTo>
                <a:lnTo>
                  <a:pt x="1065276" y="2795016"/>
                </a:lnTo>
                <a:lnTo>
                  <a:pt x="1051560" y="2798826"/>
                </a:lnTo>
                <a:lnTo>
                  <a:pt x="1037844" y="2801874"/>
                </a:lnTo>
                <a:lnTo>
                  <a:pt x="1043940" y="2829306"/>
                </a:lnTo>
                <a:lnTo>
                  <a:pt x="1058418" y="2826258"/>
                </a:lnTo>
                <a:lnTo>
                  <a:pt x="1072134" y="2822448"/>
                </a:lnTo>
                <a:close/>
              </a:path>
              <a:path w="1835150" h="2843529">
                <a:moveTo>
                  <a:pt x="1014984" y="2834640"/>
                </a:moveTo>
                <a:lnTo>
                  <a:pt x="1010412" y="2806446"/>
                </a:lnTo>
                <a:lnTo>
                  <a:pt x="1007364" y="2807208"/>
                </a:lnTo>
                <a:lnTo>
                  <a:pt x="986028" y="2810150"/>
                </a:lnTo>
                <a:lnTo>
                  <a:pt x="982980" y="2810256"/>
                </a:lnTo>
                <a:lnTo>
                  <a:pt x="986028" y="2839212"/>
                </a:lnTo>
                <a:lnTo>
                  <a:pt x="989076" y="2838450"/>
                </a:lnTo>
                <a:lnTo>
                  <a:pt x="1012698" y="2835402"/>
                </a:lnTo>
                <a:lnTo>
                  <a:pt x="1014984" y="2834640"/>
                </a:lnTo>
                <a:close/>
              </a:path>
              <a:path w="1835150" h="2843529">
                <a:moveTo>
                  <a:pt x="957072" y="2841498"/>
                </a:moveTo>
                <a:lnTo>
                  <a:pt x="955548" y="2813304"/>
                </a:lnTo>
                <a:lnTo>
                  <a:pt x="941832" y="2813989"/>
                </a:lnTo>
                <a:lnTo>
                  <a:pt x="927354" y="2814066"/>
                </a:lnTo>
                <a:lnTo>
                  <a:pt x="928116" y="2843022"/>
                </a:lnTo>
                <a:lnTo>
                  <a:pt x="941832" y="2842260"/>
                </a:lnTo>
                <a:lnTo>
                  <a:pt x="957072" y="2841498"/>
                </a:lnTo>
                <a:close/>
              </a:path>
              <a:path w="1835150" h="2843529">
                <a:moveTo>
                  <a:pt x="899160" y="2814066"/>
                </a:moveTo>
                <a:lnTo>
                  <a:pt x="893826" y="2814015"/>
                </a:lnTo>
                <a:lnTo>
                  <a:pt x="871728" y="2812542"/>
                </a:lnTo>
                <a:lnTo>
                  <a:pt x="868680" y="2840736"/>
                </a:lnTo>
                <a:lnTo>
                  <a:pt x="871728" y="2840834"/>
                </a:lnTo>
                <a:lnTo>
                  <a:pt x="893826" y="2842260"/>
                </a:lnTo>
                <a:lnTo>
                  <a:pt x="898398" y="2842260"/>
                </a:lnTo>
                <a:lnTo>
                  <a:pt x="899160" y="2814066"/>
                </a:lnTo>
                <a:close/>
              </a:path>
              <a:path w="1835150" h="2843529">
                <a:moveTo>
                  <a:pt x="844296" y="2809494"/>
                </a:moveTo>
                <a:lnTo>
                  <a:pt x="827532" y="2807208"/>
                </a:lnTo>
                <a:lnTo>
                  <a:pt x="816102" y="2804922"/>
                </a:lnTo>
                <a:lnTo>
                  <a:pt x="811530" y="2833116"/>
                </a:lnTo>
                <a:lnTo>
                  <a:pt x="822960" y="2835402"/>
                </a:lnTo>
                <a:lnTo>
                  <a:pt x="839724" y="2837688"/>
                </a:lnTo>
                <a:lnTo>
                  <a:pt x="844296" y="2809494"/>
                </a:lnTo>
                <a:close/>
              </a:path>
              <a:path w="1835150" h="2843529">
                <a:moveTo>
                  <a:pt x="788670" y="2799588"/>
                </a:moveTo>
                <a:lnTo>
                  <a:pt x="783336" y="2798826"/>
                </a:lnTo>
                <a:lnTo>
                  <a:pt x="762000" y="2792730"/>
                </a:lnTo>
                <a:lnTo>
                  <a:pt x="754380" y="2820924"/>
                </a:lnTo>
                <a:lnTo>
                  <a:pt x="777240" y="2826258"/>
                </a:lnTo>
                <a:lnTo>
                  <a:pt x="782574" y="2827782"/>
                </a:lnTo>
                <a:lnTo>
                  <a:pt x="788670" y="2799588"/>
                </a:lnTo>
                <a:close/>
              </a:path>
              <a:path w="1835150" h="2843529">
                <a:moveTo>
                  <a:pt x="735330" y="2785110"/>
                </a:moveTo>
                <a:lnTo>
                  <a:pt x="718566" y="2779014"/>
                </a:lnTo>
                <a:lnTo>
                  <a:pt x="708660" y="2775204"/>
                </a:lnTo>
                <a:lnTo>
                  <a:pt x="698754" y="2801874"/>
                </a:lnTo>
                <a:lnTo>
                  <a:pt x="708660" y="2806446"/>
                </a:lnTo>
                <a:lnTo>
                  <a:pt x="726186" y="2811780"/>
                </a:lnTo>
                <a:lnTo>
                  <a:pt x="735330" y="2785110"/>
                </a:lnTo>
                <a:close/>
              </a:path>
              <a:path w="1835150" h="2843529">
                <a:moveTo>
                  <a:pt x="682752" y="2765298"/>
                </a:moveTo>
                <a:lnTo>
                  <a:pt x="675894" y="2762250"/>
                </a:lnTo>
                <a:lnTo>
                  <a:pt x="657606" y="2753106"/>
                </a:lnTo>
                <a:lnTo>
                  <a:pt x="645414" y="2779014"/>
                </a:lnTo>
                <a:lnTo>
                  <a:pt x="664464" y="2788158"/>
                </a:lnTo>
                <a:lnTo>
                  <a:pt x="672084" y="2791206"/>
                </a:lnTo>
                <a:lnTo>
                  <a:pt x="682752" y="2765298"/>
                </a:lnTo>
                <a:close/>
              </a:path>
              <a:path w="1835150" h="2843529">
                <a:moveTo>
                  <a:pt x="632460" y="2740914"/>
                </a:moveTo>
                <a:lnTo>
                  <a:pt x="614172" y="2731008"/>
                </a:lnTo>
                <a:lnTo>
                  <a:pt x="608076" y="2727198"/>
                </a:lnTo>
                <a:lnTo>
                  <a:pt x="593598" y="2751582"/>
                </a:lnTo>
                <a:lnTo>
                  <a:pt x="600456" y="2756154"/>
                </a:lnTo>
                <a:lnTo>
                  <a:pt x="618744" y="2766060"/>
                </a:lnTo>
                <a:lnTo>
                  <a:pt x="632460" y="2740914"/>
                </a:lnTo>
                <a:close/>
              </a:path>
              <a:path w="1835150" h="2843529">
                <a:moveTo>
                  <a:pt x="584454" y="2712720"/>
                </a:moveTo>
                <a:lnTo>
                  <a:pt x="573786" y="2705862"/>
                </a:lnTo>
                <a:lnTo>
                  <a:pt x="560832" y="2696718"/>
                </a:lnTo>
                <a:lnTo>
                  <a:pt x="544830" y="2720340"/>
                </a:lnTo>
                <a:lnTo>
                  <a:pt x="558546" y="2730246"/>
                </a:lnTo>
                <a:lnTo>
                  <a:pt x="568452" y="2737104"/>
                </a:lnTo>
                <a:lnTo>
                  <a:pt x="584454" y="2712720"/>
                </a:lnTo>
                <a:close/>
              </a:path>
              <a:path w="1835150" h="2843529">
                <a:moveTo>
                  <a:pt x="537972" y="2680716"/>
                </a:moveTo>
                <a:lnTo>
                  <a:pt x="534162" y="2678430"/>
                </a:lnTo>
                <a:lnTo>
                  <a:pt x="515874" y="2663190"/>
                </a:lnTo>
                <a:lnTo>
                  <a:pt x="498348" y="2686050"/>
                </a:lnTo>
                <a:lnTo>
                  <a:pt x="521208" y="2704338"/>
                </a:lnTo>
                <a:lnTo>
                  <a:pt x="537972" y="2680716"/>
                </a:lnTo>
                <a:close/>
              </a:path>
              <a:path w="1835150" h="2843529">
                <a:moveTo>
                  <a:pt x="494538" y="2645664"/>
                </a:moveTo>
                <a:lnTo>
                  <a:pt x="473202" y="2626614"/>
                </a:lnTo>
                <a:lnTo>
                  <a:pt x="454152" y="2647950"/>
                </a:lnTo>
                <a:lnTo>
                  <a:pt x="475488" y="2667000"/>
                </a:lnTo>
                <a:lnTo>
                  <a:pt x="494538" y="2645664"/>
                </a:lnTo>
                <a:close/>
              </a:path>
              <a:path w="1835150" h="2843529">
                <a:moveTo>
                  <a:pt x="452628" y="2608326"/>
                </a:moveTo>
                <a:lnTo>
                  <a:pt x="432054" y="2587752"/>
                </a:lnTo>
                <a:lnTo>
                  <a:pt x="412242" y="2608326"/>
                </a:lnTo>
                <a:lnTo>
                  <a:pt x="432054" y="2628138"/>
                </a:lnTo>
                <a:lnTo>
                  <a:pt x="452628" y="2608326"/>
                </a:lnTo>
                <a:close/>
              </a:path>
              <a:path w="1835150" h="2843529">
                <a:moveTo>
                  <a:pt x="413004" y="2567940"/>
                </a:moveTo>
                <a:lnTo>
                  <a:pt x="393954" y="2546604"/>
                </a:lnTo>
                <a:lnTo>
                  <a:pt x="372618" y="2565654"/>
                </a:lnTo>
                <a:lnTo>
                  <a:pt x="391668" y="2586990"/>
                </a:lnTo>
                <a:lnTo>
                  <a:pt x="413004" y="2567940"/>
                </a:lnTo>
                <a:close/>
              </a:path>
              <a:path w="1835150" h="2843529">
                <a:moveTo>
                  <a:pt x="376428" y="2525268"/>
                </a:moveTo>
                <a:lnTo>
                  <a:pt x="358140" y="2503170"/>
                </a:lnTo>
                <a:lnTo>
                  <a:pt x="336042" y="2521458"/>
                </a:lnTo>
                <a:lnTo>
                  <a:pt x="354330" y="2543556"/>
                </a:lnTo>
                <a:lnTo>
                  <a:pt x="376428" y="2525268"/>
                </a:lnTo>
                <a:close/>
              </a:path>
              <a:path w="1835150" h="2843529">
                <a:moveTo>
                  <a:pt x="341376" y="2481072"/>
                </a:moveTo>
                <a:lnTo>
                  <a:pt x="323850" y="2458212"/>
                </a:lnTo>
                <a:lnTo>
                  <a:pt x="300990" y="2474976"/>
                </a:lnTo>
                <a:lnTo>
                  <a:pt x="318516" y="2497836"/>
                </a:lnTo>
                <a:lnTo>
                  <a:pt x="341376" y="2481072"/>
                </a:lnTo>
                <a:close/>
              </a:path>
              <a:path w="1835150" h="2843529">
                <a:moveTo>
                  <a:pt x="308610" y="2434590"/>
                </a:moveTo>
                <a:lnTo>
                  <a:pt x="292608" y="2410968"/>
                </a:lnTo>
                <a:lnTo>
                  <a:pt x="268986" y="2426970"/>
                </a:lnTo>
                <a:lnTo>
                  <a:pt x="284988" y="2450592"/>
                </a:lnTo>
                <a:lnTo>
                  <a:pt x="308610" y="2434590"/>
                </a:lnTo>
                <a:close/>
              </a:path>
              <a:path w="1835150" h="2843529">
                <a:moveTo>
                  <a:pt x="278130" y="2387346"/>
                </a:moveTo>
                <a:lnTo>
                  <a:pt x="262890" y="2362962"/>
                </a:lnTo>
                <a:lnTo>
                  <a:pt x="238506" y="2378202"/>
                </a:lnTo>
                <a:lnTo>
                  <a:pt x="253746" y="2402586"/>
                </a:lnTo>
                <a:lnTo>
                  <a:pt x="278130" y="2387346"/>
                </a:lnTo>
                <a:close/>
              </a:path>
              <a:path w="1835150" h="2843529">
                <a:moveTo>
                  <a:pt x="249174" y="2338578"/>
                </a:moveTo>
                <a:lnTo>
                  <a:pt x="235458" y="2313432"/>
                </a:lnTo>
                <a:lnTo>
                  <a:pt x="210312" y="2327148"/>
                </a:lnTo>
                <a:lnTo>
                  <a:pt x="224028" y="2352294"/>
                </a:lnTo>
                <a:lnTo>
                  <a:pt x="249174" y="2338578"/>
                </a:lnTo>
                <a:close/>
              </a:path>
              <a:path w="1835150" h="2843529">
                <a:moveTo>
                  <a:pt x="222504" y="2288286"/>
                </a:moveTo>
                <a:lnTo>
                  <a:pt x="209550" y="2263140"/>
                </a:lnTo>
                <a:lnTo>
                  <a:pt x="184404" y="2276094"/>
                </a:lnTo>
                <a:lnTo>
                  <a:pt x="197358" y="2301240"/>
                </a:lnTo>
                <a:lnTo>
                  <a:pt x="222504" y="2288286"/>
                </a:lnTo>
                <a:close/>
              </a:path>
              <a:path w="1835150" h="2843529">
                <a:moveTo>
                  <a:pt x="198120" y="2237994"/>
                </a:moveTo>
                <a:lnTo>
                  <a:pt x="185928" y="2212086"/>
                </a:lnTo>
                <a:lnTo>
                  <a:pt x="160020" y="2223516"/>
                </a:lnTo>
                <a:lnTo>
                  <a:pt x="171450" y="2249424"/>
                </a:lnTo>
                <a:lnTo>
                  <a:pt x="198120" y="2237994"/>
                </a:lnTo>
                <a:close/>
              </a:path>
              <a:path w="1835150" h="2843529">
                <a:moveTo>
                  <a:pt x="175260" y="2186178"/>
                </a:moveTo>
                <a:lnTo>
                  <a:pt x="163830" y="2159508"/>
                </a:lnTo>
                <a:lnTo>
                  <a:pt x="137922" y="2170176"/>
                </a:lnTo>
                <a:lnTo>
                  <a:pt x="148590" y="2196846"/>
                </a:lnTo>
                <a:lnTo>
                  <a:pt x="175260" y="2186178"/>
                </a:lnTo>
                <a:close/>
              </a:path>
              <a:path w="1835150" h="2843529">
                <a:moveTo>
                  <a:pt x="153924" y="2133600"/>
                </a:moveTo>
                <a:lnTo>
                  <a:pt x="144018" y="2106930"/>
                </a:lnTo>
                <a:lnTo>
                  <a:pt x="117348" y="2116836"/>
                </a:lnTo>
                <a:lnTo>
                  <a:pt x="127254" y="2143506"/>
                </a:lnTo>
                <a:lnTo>
                  <a:pt x="153924" y="2133600"/>
                </a:lnTo>
                <a:close/>
              </a:path>
              <a:path w="1835150" h="2843529">
                <a:moveTo>
                  <a:pt x="134112" y="2080260"/>
                </a:moveTo>
                <a:lnTo>
                  <a:pt x="125730" y="2052828"/>
                </a:lnTo>
                <a:lnTo>
                  <a:pt x="98298" y="2061972"/>
                </a:lnTo>
                <a:lnTo>
                  <a:pt x="107442" y="2089404"/>
                </a:lnTo>
                <a:lnTo>
                  <a:pt x="134112" y="2080260"/>
                </a:lnTo>
                <a:close/>
              </a:path>
              <a:path w="1835150" h="2843529">
                <a:moveTo>
                  <a:pt x="116586" y="2026158"/>
                </a:moveTo>
                <a:lnTo>
                  <a:pt x="108966" y="1998726"/>
                </a:lnTo>
                <a:lnTo>
                  <a:pt x="81534" y="2007108"/>
                </a:lnTo>
                <a:lnTo>
                  <a:pt x="89154" y="2034540"/>
                </a:lnTo>
                <a:lnTo>
                  <a:pt x="116586" y="2026158"/>
                </a:lnTo>
                <a:close/>
              </a:path>
              <a:path w="1835150" h="2843529">
                <a:moveTo>
                  <a:pt x="100584" y="1971294"/>
                </a:moveTo>
                <a:lnTo>
                  <a:pt x="93726" y="1944624"/>
                </a:lnTo>
                <a:lnTo>
                  <a:pt x="66294" y="1951482"/>
                </a:lnTo>
                <a:lnTo>
                  <a:pt x="71628" y="1972818"/>
                </a:lnTo>
                <a:lnTo>
                  <a:pt x="73152" y="1979676"/>
                </a:lnTo>
                <a:lnTo>
                  <a:pt x="100584" y="1971294"/>
                </a:lnTo>
                <a:close/>
              </a:path>
              <a:path w="1835150" h="2843529">
                <a:moveTo>
                  <a:pt x="86868" y="1916430"/>
                </a:moveTo>
                <a:lnTo>
                  <a:pt x="83058" y="1901952"/>
                </a:lnTo>
                <a:lnTo>
                  <a:pt x="80010" y="1888998"/>
                </a:lnTo>
                <a:lnTo>
                  <a:pt x="52578" y="1895094"/>
                </a:lnTo>
                <a:lnTo>
                  <a:pt x="55626" y="1908810"/>
                </a:lnTo>
                <a:lnTo>
                  <a:pt x="59436" y="1923288"/>
                </a:lnTo>
                <a:lnTo>
                  <a:pt x="86868" y="1916430"/>
                </a:lnTo>
                <a:close/>
              </a:path>
              <a:path w="1835150" h="2843529">
                <a:moveTo>
                  <a:pt x="73914" y="1861566"/>
                </a:moveTo>
                <a:lnTo>
                  <a:pt x="68580" y="1836420"/>
                </a:lnTo>
                <a:lnTo>
                  <a:pt x="68580" y="1834134"/>
                </a:lnTo>
                <a:lnTo>
                  <a:pt x="40386" y="1838706"/>
                </a:lnTo>
                <a:lnTo>
                  <a:pt x="41148" y="1842516"/>
                </a:lnTo>
                <a:lnTo>
                  <a:pt x="46482" y="1867662"/>
                </a:lnTo>
                <a:lnTo>
                  <a:pt x="73914" y="1861566"/>
                </a:lnTo>
                <a:close/>
              </a:path>
              <a:path w="1835150" h="2843529">
                <a:moveTo>
                  <a:pt x="63246" y="1805940"/>
                </a:moveTo>
                <a:lnTo>
                  <a:pt x="57912" y="1777746"/>
                </a:lnTo>
                <a:lnTo>
                  <a:pt x="29718" y="1783080"/>
                </a:lnTo>
                <a:lnTo>
                  <a:pt x="35052" y="1811274"/>
                </a:lnTo>
                <a:lnTo>
                  <a:pt x="63246" y="1805940"/>
                </a:lnTo>
                <a:close/>
              </a:path>
              <a:path w="1835150" h="2843529">
                <a:moveTo>
                  <a:pt x="54102" y="1749552"/>
                </a:moveTo>
                <a:lnTo>
                  <a:pt x="49530" y="1721358"/>
                </a:lnTo>
                <a:lnTo>
                  <a:pt x="21336" y="1725930"/>
                </a:lnTo>
                <a:lnTo>
                  <a:pt x="25908" y="1754124"/>
                </a:lnTo>
                <a:lnTo>
                  <a:pt x="54102" y="1749552"/>
                </a:lnTo>
                <a:close/>
              </a:path>
              <a:path w="1835150" h="2843529">
                <a:moveTo>
                  <a:pt x="45720" y="1693926"/>
                </a:moveTo>
                <a:lnTo>
                  <a:pt x="42672" y="1665732"/>
                </a:lnTo>
                <a:lnTo>
                  <a:pt x="14478" y="1668780"/>
                </a:lnTo>
                <a:lnTo>
                  <a:pt x="17526" y="1696974"/>
                </a:lnTo>
                <a:lnTo>
                  <a:pt x="45720" y="1693926"/>
                </a:lnTo>
                <a:close/>
              </a:path>
              <a:path w="1835150" h="2843529">
                <a:moveTo>
                  <a:pt x="39624" y="1636776"/>
                </a:moveTo>
                <a:lnTo>
                  <a:pt x="38862" y="1633728"/>
                </a:lnTo>
                <a:lnTo>
                  <a:pt x="36576" y="1609344"/>
                </a:lnTo>
                <a:lnTo>
                  <a:pt x="8382" y="1611630"/>
                </a:lnTo>
                <a:lnTo>
                  <a:pt x="10668" y="1637538"/>
                </a:lnTo>
                <a:lnTo>
                  <a:pt x="10668" y="1640586"/>
                </a:lnTo>
                <a:lnTo>
                  <a:pt x="39624" y="1636776"/>
                </a:lnTo>
                <a:close/>
              </a:path>
              <a:path w="1835150" h="2843529">
                <a:moveTo>
                  <a:pt x="34290" y="1580388"/>
                </a:moveTo>
                <a:lnTo>
                  <a:pt x="33528" y="1564386"/>
                </a:lnTo>
                <a:lnTo>
                  <a:pt x="32766" y="1552194"/>
                </a:lnTo>
                <a:lnTo>
                  <a:pt x="3810" y="1553718"/>
                </a:lnTo>
                <a:lnTo>
                  <a:pt x="4572" y="1566672"/>
                </a:lnTo>
                <a:lnTo>
                  <a:pt x="6096" y="1582674"/>
                </a:lnTo>
                <a:lnTo>
                  <a:pt x="34290" y="1580388"/>
                </a:lnTo>
                <a:close/>
              </a:path>
              <a:path w="1835150" h="2843529">
                <a:moveTo>
                  <a:pt x="31242" y="1524000"/>
                </a:moveTo>
                <a:lnTo>
                  <a:pt x="29718" y="1495044"/>
                </a:lnTo>
                <a:lnTo>
                  <a:pt x="1524" y="1496568"/>
                </a:lnTo>
                <a:lnTo>
                  <a:pt x="3048" y="1525524"/>
                </a:lnTo>
                <a:lnTo>
                  <a:pt x="31242" y="15240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390771" y="2991358"/>
            <a:ext cx="144399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列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字段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属性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数据项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672118" y="3582380"/>
            <a:ext cx="6491073" cy="1146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931297" y="878078"/>
            <a:ext cx="3615690" cy="161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5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400" b="1" spc="-2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的严格定义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1160"/>
              </a:spcBef>
            </a:pPr>
            <a:r>
              <a:rPr sz="2000" spc="-1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如何严格地定义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呢？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07497" y="3688588"/>
            <a:ext cx="8246745" cy="1064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表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标题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模式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472825" y="5215128"/>
            <a:ext cx="1449705" cy="637540"/>
          </a:xfrm>
          <a:custGeom>
            <a:avLst/>
            <a:gdLst/>
            <a:ahLst/>
            <a:cxnLst/>
            <a:rect l="l" t="t" r="r" b="b"/>
            <a:pathLst>
              <a:path w="1449704" h="637539">
                <a:moveTo>
                  <a:pt x="1449324" y="317754"/>
                </a:moveTo>
                <a:lnTo>
                  <a:pt x="1433850" y="254709"/>
                </a:lnTo>
                <a:lnTo>
                  <a:pt x="1413012" y="219315"/>
                </a:lnTo>
                <a:lnTo>
                  <a:pt x="1385376" y="187067"/>
                </a:lnTo>
                <a:lnTo>
                  <a:pt x="1351793" y="157849"/>
                </a:lnTo>
                <a:lnTo>
                  <a:pt x="1313113" y="131542"/>
                </a:lnTo>
                <a:lnTo>
                  <a:pt x="1270187" y="108029"/>
                </a:lnTo>
                <a:lnTo>
                  <a:pt x="1223868" y="87191"/>
                </a:lnTo>
                <a:lnTo>
                  <a:pt x="1175005" y="68911"/>
                </a:lnTo>
                <a:lnTo>
                  <a:pt x="1124450" y="53070"/>
                </a:lnTo>
                <a:lnTo>
                  <a:pt x="1073055" y="39550"/>
                </a:lnTo>
                <a:lnTo>
                  <a:pt x="1021670" y="28234"/>
                </a:lnTo>
                <a:lnTo>
                  <a:pt x="971146" y="19003"/>
                </a:lnTo>
                <a:lnTo>
                  <a:pt x="922335" y="11739"/>
                </a:lnTo>
                <a:lnTo>
                  <a:pt x="876087" y="6325"/>
                </a:lnTo>
                <a:lnTo>
                  <a:pt x="833254" y="2643"/>
                </a:lnTo>
                <a:lnTo>
                  <a:pt x="794687" y="573"/>
                </a:lnTo>
                <a:lnTo>
                  <a:pt x="761238" y="0"/>
                </a:lnTo>
                <a:lnTo>
                  <a:pt x="687324" y="0"/>
                </a:lnTo>
                <a:lnTo>
                  <a:pt x="615526" y="2408"/>
                </a:lnTo>
                <a:lnTo>
                  <a:pt x="572751" y="6042"/>
                </a:lnTo>
                <a:lnTo>
                  <a:pt x="526533" y="11446"/>
                </a:lnTo>
                <a:lnTo>
                  <a:pt x="477728" y="18730"/>
                </a:lnTo>
                <a:lnTo>
                  <a:pt x="427189" y="28006"/>
                </a:lnTo>
                <a:lnTo>
                  <a:pt x="375773" y="39385"/>
                </a:lnTo>
                <a:lnTo>
                  <a:pt x="324335" y="52978"/>
                </a:lnTo>
                <a:lnTo>
                  <a:pt x="273729" y="68898"/>
                </a:lnTo>
                <a:lnTo>
                  <a:pt x="224814" y="87255"/>
                </a:lnTo>
                <a:lnTo>
                  <a:pt x="178441" y="108162"/>
                </a:lnTo>
                <a:lnTo>
                  <a:pt x="135468" y="131729"/>
                </a:lnTo>
                <a:lnTo>
                  <a:pt x="96749" y="158067"/>
                </a:lnTo>
                <a:lnTo>
                  <a:pt x="63140" y="187289"/>
                </a:lnTo>
                <a:lnTo>
                  <a:pt x="35495" y="219506"/>
                </a:lnTo>
                <a:lnTo>
                  <a:pt x="14672" y="254829"/>
                </a:lnTo>
                <a:lnTo>
                  <a:pt x="1523" y="293370"/>
                </a:lnTo>
                <a:lnTo>
                  <a:pt x="0" y="310134"/>
                </a:lnTo>
                <a:lnTo>
                  <a:pt x="0" y="326898"/>
                </a:lnTo>
                <a:lnTo>
                  <a:pt x="1524" y="343662"/>
                </a:lnTo>
                <a:lnTo>
                  <a:pt x="3810" y="351282"/>
                </a:lnTo>
                <a:lnTo>
                  <a:pt x="9144" y="365014"/>
                </a:lnTo>
                <a:lnTo>
                  <a:pt x="9144" y="310134"/>
                </a:lnTo>
                <a:lnTo>
                  <a:pt x="9905" y="302514"/>
                </a:lnTo>
                <a:lnTo>
                  <a:pt x="23965" y="258186"/>
                </a:lnTo>
                <a:lnTo>
                  <a:pt x="43846" y="224451"/>
                </a:lnTo>
                <a:lnTo>
                  <a:pt x="70293" y="193591"/>
                </a:lnTo>
                <a:lnTo>
                  <a:pt x="102527" y="165508"/>
                </a:lnTo>
                <a:lnTo>
                  <a:pt x="139767" y="140105"/>
                </a:lnTo>
                <a:lnTo>
                  <a:pt x="181234" y="117283"/>
                </a:lnTo>
                <a:lnTo>
                  <a:pt x="226148" y="96944"/>
                </a:lnTo>
                <a:lnTo>
                  <a:pt x="273730" y="78991"/>
                </a:lnTo>
                <a:lnTo>
                  <a:pt x="323197" y="63326"/>
                </a:lnTo>
                <a:lnTo>
                  <a:pt x="373773" y="49851"/>
                </a:lnTo>
                <a:lnTo>
                  <a:pt x="424676" y="38468"/>
                </a:lnTo>
                <a:lnTo>
                  <a:pt x="475126" y="29080"/>
                </a:lnTo>
                <a:lnTo>
                  <a:pt x="524345" y="21587"/>
                </a:lnTo>
                <a:lnTo>
                  <a:pt x="571551" y="15893"/>
                </a:lnTo>
                <a:lnTo>
                  <a:pt x="615966" y="11900"/>
                </a:lnTo>
                <a:lnTo>
                  <a:pt x="656809" y="9509"/>
                </a:lnTo>
                <a:lnTo>
                  <a:pt x="693301" y="8623"/>
                </a:lnTo>
                <a:lnTo>
                  <a:pt x="723900" y="9131"/>
                </a:lnTo>
                <a:lnTo>
                  <a:pt x="761238" y="9906"/>
                </a:lnTo>
                <a:lnTo>
                  <a:pt x="797814" y="11430"/>
                </a:lnTo>
                <a:lnTo>
                  <a:pt x="830425" y="12255"/>
                </a:lnTo>
                <a:lnTo>
                  <a:pt x="868882" y="14936"/>
                </a:lnTo>
                <a:lnTo>
                  <a:pt x="912144" y="19572"/>
                </a:lnTo>
                <a:lnTo>
                  <a:pt x="959172" y="26259"/>
                </a:lnTo>
                <a:lnTo>
                  <a:pt x="1008926" y="35098"/>
                </a:lnTo>
                <a:lnTo>
                  <a:pt x="1060365" y="46187"/>
                </a:lnTo>
                <a:lnTo>
                  <a:pt x="1112450" y="59625"/>
                </a:lnTo>
                <a:lnTo>
                  <a:pt x="1164140" y="75509"/>
                </a:lnTo>
                <a:lnTo>
                  <a:pt x="1214396" y="93939"/>
                </a:lnTo>
                <a:lnTo>
                  <a:pt x="1262177" y="115014"/>
                </a:lnTo>
                <a:lnTo>
                  <a:pt x="1306443" y="138831"/>
                </a:lnTo>
                <a:lnTo>
                  <a:pt x="1346155" y="165490"/>
                </a:lnTo>
                <a:lnTo>
                  <a:pt x="1380272" y="195089"/>
                </a:lnTo>
                <a:lnTo>
                  <a:pt x="1407755" y="227727"/>
                </a:lnTo>
                <a:lnTo>
                  <a:pt x="1427563" y="263502"/>
                </a:lnTo>
                <a:lnTo>
                  <a:pt x="1438656" y="302514"/>
                </a:lnTo>
                <a:lnTo>
                  <a:pt x="1439418" y="310134"/>
                </a:lnTo>
                <a:lnTo>
                  <a:pt x="1439418" y="367626"/>
                </a:lnTo>
                <a:lnTo>
                  <a:pt x="1440078" y="366216"/>
                </a:lnTo>
                <a:lnTo>
                  <a:pt x="1448562" y="326136"/>
                </a:lnTo>
                <a:lnTo>
                  <a:pt x="1449324" y="317754"/>
                </a:lnTo>
                <a:close/>
              </a:path>
              <a:path w="1449704" h="637539">
                <a:moveTo>
                  <a:pt x="1439418" y="367626"/>
                </a:moveTo>
                <a:lnTo>
                  <a:pt x="1439418" y="326136"/>
                </a:lnTo>
                <a:lnTo>
                  <a:pt x="1438656" y="333756"/>
                </a:lnTo>
                <a:lnTo>
                  <a:pt x="1427235" y="373047"/>
                </a:lnTo>
                <a:lnTo>
                  <a:pt x="1407245" y="408988"/>
                </a:lnTo>
                <a:lnTo>
                  <a:pt x="1379704" y="441697"/>
                </a:lnTo>
                <a:lnTo>
                  <a:pt x="1345630" y="471288"/>
                </a:lnTo>
                <a:lnTo>
                  <a:pt x="1306041" y="497878"/>
                </a:lnTo>
                <a:lnTo>
                  <a:pt x="1261956" y="521584"/>
                </a:lnTo>
                <a:lnTo>
                  <a:pt x="1214392" y="542522"/>
                </a:lnTo>
                <a:lnTo>
                  <a:pt x="1164369" y="560808"/>
                </a:lnTo>
                <a:lnTo>
                  <a:pt x="1112904" y="576559"/>
                </a:lnTo>
                <a:lnTo>
                  <a:pt x="1061015" y="589891"/>
                </a:lnTo>
                <a:lnTo>
                  <a:pt x="1009721" y="600920"/>
                </a:lnTo>
                <a:lnTo>
                  <a:pt x="960040" y="609763"/>
                </a:lnTo>
                <a:lnTo>
                  <a:pt x="912991" y="616537"/>
                </a:lnTo>
                <a:lnTo>
                  <a:pt x="869591" y="621357"/>
                </a:lnTo>
                <a:lnTo>
                  <a:pt x="830859" y="624339"/>
                </a:lnTo>
                <a:lnTo>
                  <a:pt x="723900" y="627126"/>
                </a:lnTo>
                <a:lnTo>
                  <a:pt x="693301" y="627469"/>
                </a:lnTo>
                <a:lnTo>
                  <a:pt x="687324" y="627416"/>
                </a:lnTo>
                <a:lnTo>
                  <a:pt x="607758" y="623588"/>
                </a:lnTo>
                <a:lnTo>
                  <a:pt x="560596" y="619066"/>
                </a:lnTo>
                <a:lnTo>
                  <a:pt x="510663" y="612681"/>
                </a:lnTo>
                <a:lnTo>
                  <a:pt x="458833" y="604319"/>
                </a:lnTo>
                <a:lnTo>
                  <a:pt x="405977" y="593865"/>
                </a:lnTo>
                <a:lnTo>
                  <a:pt x="352968" y="581203"/>
                </a:lnTo>
                <a:lnTo>
                  <a:pt x="300678" y="566220"/>
                </a:lnTo>
                <a:lnTo>
                  <a:pt x="249980" y="548801"/>
                </a:lnTo>
                <a:lnTo>
                  <a:pt x="201747" y="528830"/>
                </a:lnTo>
                <a:lnTo>
                  <a:pt x="156851" y="506192"/>
                </a:lnTo>
                <a:lnTo>
                  <a:pt x="116163" y="480774"/>
                </a:lnTo>
                <a:lnTo>
                  <a:pt x="80557" y="452460"/>
                </a:lnTo>
                <a:lnTo>
                  <a:pt x="50905" y="421135"/>
                </a:lnTo>
                <a:lnTo>
                  <a:pt x="28080" y="386686"/>
                </a:lnTo>
                <a:lnTo>
                  <a:pt x="12954" y="348996"/>
                </a:lnTo>
                <a:lnTo>
                  <a:pt x="9144" y="326136"/>
                </a:lnTo>
                <a:lnTo>
                  <a:pt x="9144" y="365014"/>
                </a:lnTo>
                <a:lnTo>
                  <a:pt x="38501" y="420595"/>
                </a:lnTo>
                <a:lnTo>
                  <a:pt x="65149" y="451010"/>
                </a:lnTo>
                <a:lnTo>
                  <a:pt x="97112" y="478726"/>
                </a:lnTo>
                <a:lnTo>
                  <a:pt x="133722" y="503840"/>
                </a:lnTo>
                <a:lnTo>
                  <a:pt x="174314" y="526449"/>
                </a:lnTo>
                <a:lnTo>
                  <a:pt x="218221" y="546648"/>
                </a:lnTo>
                <a:lnTo>
                  <a:pt x="264778" y="564535"/>
                </a:lnTo>
                <a:lnTo>
                  <a:pt x="313317" y="580205"/>
                </a:lnTo>
                <a:lnTo>
                  <a:pt x="363174" y="593756"/>
                </a:lnTo>
                <a:lnTo>
                  <a:pt x="413682" y="605284"/>
                </a:lnTo>
                <a:lnTo>
                  <a:pt x="464174" y="614886"/>
                </a:lnTo>
                <a:lnTo>
                  <a:pt x="513985" y="622658"/>
                </a:lnTo>
                <a:lnTo>
                  <a:pt x="562448" y="628697"/>
                </a:lnTo>
                <a:lnTo>
                  <a:pt x="608898" y="633098"/>
                </a:lnTo>
                <a:lnTo>
                  <a:pt x="652668" y="635960"/>
                </a:lnTo>
                <a:lnTo>
                  <a:pt x="693301" y="637379"/>
                </a:lnTo>
                <a:lnTo>
                  <a:pt x="729504" y="637449"/>
                </a:lnTo>
                <a:lnTo>
                  <a:pt x="761238" y="636270"/>
                </a:lnTo>
                <a:lnTo>
                  <a:pt x="834390" y="633222"/>
                </a:lnTo>
                <a:lnTo>
                  <a:pt x="904977" y="627399"/>
                </a:lnTo>
                <a:lnTo>
                  <a:pt x="947576" y="621688"/>
                </a:lnTo>
                <a:lnTo>
                  <a:pt x="993683" y="613968"/>
                </a:lnTo>
                <a:lnTo>
                  <a:pt x="1042276" y="604134"/>
                </a:lnTo>
                <a:lnTo>
                  <a:pt x="1092332" y="592080"/>
                </a:lnTo>
                <a:lnTo>
                  <a:pt x="1142831" y="577700"/>
                </a:lnTo>
                <a:lnTo>
                  <a:pt x="1192749" y="560889"/>
                </a:lnTo>
                <a:lnTo>
                  <a:pt x="1241064" y="541539"/>
                </a:lnTo>
                <a:lnTo>
                  <a:pt x="1286756" y="519546"/>
                </a:lnTo>
                <a:lnTo>
                  <a:pt x="1328801" y="494803"/>
                </a:lnTo>
                <a:lnTo>
                  <a:pt x="1366177" y="467204"/>
                </a:lnTo>
                <a:lnTo>
                  <a:pt x="1397864" y="436644"/>
                </a:lnTo>
                <a:lnTo>
                  <a:pt x="1422838" y="403017"/>
                </a:lnTo>
                <a:lnTo>
                  <a:pt x="1439418" y="367626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73187" y="4517135"/>
            <a:ext cx="4132326" cy="12938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31297" y="878078"/>
            <a:ext cx="7929245" cy="3500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34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4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的严格定义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83820">
              <a:lnSpc>
                <a:spcPct val="100000"/>
              </a:lnSpc>
              <a:spcBef>
                <a:spcPts val="715"/>
              </a:spcBef>
            </a:pPr>
            <a:r>
              <a:rPr sz="2000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首先定义“列”的取值范围“域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(Domain)”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8382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u="sng" spc="-5" dirty="0">
                <a:latin typeface="Microsoft JhengHei" panose="020B0604030504040204" charset="-120"/>
                <a:cs typeface="Microsoft JhengHei" panose="020B0604030504040204" charset="-120"/>
              </a:rPr>
              <a:t>域</a:t>
            </a:r>
            <a:r>
              <a:rPr sz="2000" b="1" u="sng" spc="-5" dirty="0">
                <a:latin typeface="Arial" panose="020B0604020202020204"/>
                <a:cs typeface="Arial" panose="020B0604020202020204"/>
              </a:rPr>
              <a:t>(Domain)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一组值的集合，这组值具有相同的数据类型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41020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如整数的集合、字符串的集合、全体学生的集合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4102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再如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000" b="1" spc="-3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8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位数字组成的数字串的集合，由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到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100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组成的整数集合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4102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集合中元素的个数称为域的</a:t>
            </a:r>
            <a:r>
              <a:rPr sz="2000" b="1" u="sng" dirty="0">
                <a:latin typeface="Microsoft JhengHei" panose="020B0604030504040204" charset="-120"/>
                <a:cs typeface="Microsoft JhengHei" panose="020B0604030504040204" charset="-120"/>
              </a:rPr>
              <a:t>基数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Cardinality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)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43519" y="4810505"/>
            <a:ext cx="692150" cy="1186180"/>
          </a:xfrm>
          <a:custGeom>
            <a:avLst/>
            <a:gdLst/>
            <a:ahLst/>
            <a:cxnLst/>
            <a:rect l="l" t="t" r="r" b="b"/>
            <a:pathLst>
              <a:path w="692150" h="1186179">
                <a:moveTo>
                  <a:pt x="28955" y="592835"/>
                </a:moveTo>
                <a:lnTo>
                  <a:pt x="28955" y="564641"/>
                </a:lnTo>
                <a:lnTo>
                  <a:pt x="761" y="563879"/>
                </a:lnTo>
                <a:lnTo>
                  <a:pt x="0" y="592835"/>
                </a:lnTo>
                <a:lnTo>
                  <a:pt x="27431" y="587501"/>
                </a:lnTo>
                <a:lnTo>
                  <a:pt x="27431" y="600709"/>
                </a:lnTo>
                <a:lnTo>
                  <a:pt x="28193" y="599693"/>
                </a:lnTo>
                <a:lnTo>
                  <a:pt x="28955" y="592835"/>
                </a:lnTo>
                <a:close/>
              </a:path>
              <a:path w="692150" h="1186179">
                <a:moveTo>
                  <a:pt x="27431" y="600709"/>
                </a:moveTo>
                <a:lnTo>
                  <a:pt x="27431" y="587501"/>
                </a:lnTo>
                <a:lnTo>
                  <a:pt x="761" y="597407"/>
                </a:lnTo>
                <a:lnTo>
                  <a:pt x="761" y="598169"/>
                </a:lnTo>
                <a:lnTo>
                  <a:pt x="3809" y="604265"/>
                </a:lnTo>
                <a:lnTo>
                  <a:pt x="9905" y="608075"/>
                </a:lnTo>
                <a:lnTo>
                  <a:pt x="16763" y="606551"/>
                </a:lnTo>
                <a:lnTo>
                  <a:pt x="23621" y="605789"/>
                </a:lnTo>
                <a:lnTo>
                  <a:pt x="27431" y="600709"/>
                </a:lnTo>
                <a:close/>
              </a:path>
              <a:path w="692150" h="1186179">
                <a:moveTo>
                  <a:pt x="32003" y="508253"/>
                </a:moveTo>
                <a:lnTo>
                  <a:pt x="3809" y="505967"/>
                </a:lnTo>
                <a:lnTo>
                  <a:pt x="1523" y="532637"/>
                </a:lnTo>
                <a:lnTo>
                  <a:pt x="1523" y="534923"/>
                </a:lnTo>
                <a:lnTo>
                  <a:pt x="30479" y="536447"/>
                </a:lnTo>
                <a:lnTo>
                  <a:pt x="30479" y="534161"/>
                </a:lnTo>
                <a:lnTo>
                  <a:pt x="32003" y="508253"/>
                </a:lnTo>
                <a:close/>
              </a:path>
              <a:path w="692150" h="1186179">
                <a:moveTo>
                  <a:pt x="38861" y="452627"/>
                </a:moveTo>
                <a:lnTo>
                  <a:pt x="10667" y="448817"/>
                </a:lnTo>
                <a:lnTo>
                  <a:pt x="6857" y="474725"/>
                </a:lnTo>
                <a:lnTo>
                  <a:pt x="6857" y="477773"/>
                </a:lnTo>
                <a:lnTo>
                  <a:pt x="35051" y="480059"/>
                </a:lnTo>
                <a:lnTo>
                  <a:pt x="35051" y="477773"/>
                </a:lnTo>
                <a:lnTo>
                  <a:pt x="38861" y="452627"/>
                </a:lnTo>
                <a:close/>
              </a:path>
              <a:path w="692150" h="1186179">
                <a:moveTo>
                  <a:pt x="48767" y="397001"/>
                </a:moveTo>
                <a:lnTo>
                  <a:pt x="20573" y="391667"/>
                </a:lnTo>
                <a:lnTo>
                  <a:pt x="15239" y="418337"/>
                </a:lnTo>
                <a:lnTo>
                  <a:pt x="15239" y="419861"/>
                </a:lnTo>
                <a:lnTo>
                  <a:pt x="43433" y="424433"/>
                </a:lnTo>
                <a:lnTo>
                  <a:pt x="43433" y="422909"/>
                </a:lnTo>
                <a:lnTo>
                  <a:pt x="48767" y="397001"/>
                </a:lnTo>
                <a:close/>
              </a:path>
              <a:path w="692150" h="1186179">
                <a:moveTo>
                  <a:pt x="61721" y="342899"/>
                </a:moveTo>
                <a:lnTo>
                  <a:pt x="34289" y="334517"/>
                </a:lnTo>
                <a:lnTo>
                  <a:pt x="33527" y="338327"/>
                </a:lnTo>
                <a:lnTo>
                  <a:pt x="26669" y="362711"/>
                </a:lnTo>
                <a:lnTo>
                  <a:pt x="54863" y="370331"/>
                </a:lnTo>
                <a:lnTo>
                  <a:pt x="60959" y="345185"/>
                </a:lnTo>
                <a:lnTo>
                  <a:pt x="61721" y="342899"/>
                </a:lnTo>
                <a:close/>
              </a:path>
              <a:path w="692150" h="1186179">
                <a:moveTo>
                  <a:pt x="78485" y="289559"/>
                </a:moveTo>
                <a:lnTo>
                  <a:pt x="51815" y="279653"/>
                </a:lnTo>
                <a:lnTo>
                  <a:pt x="48767" y="288035"/>
                </a:lnTo>
                <a:lnTo>
                  <a:pt x="42671" y="307085"/>
                </a:lnTo>
                <a:lnTo>
                  <a:pt x="70103" y="316229"/>
                </a:lnTo>
                <a:lnTo>
                  <a:pt x="76199" y="297179"/>
                </a:lnTo>
                <a:lnTo>
                  <a:pt x="78485" y="289559"/>
                </a:lnTo>
                <a:close/>
              </a:path>
              <a:path w="692150" h="1186179">
                <a:moveTo>
                  <a:pt x="99821" y="236981"/>
                </a:moveTo>
                <a:lnTo>
                  <a:pt x="73913" y="225551"/>
                </a:lnTo>
                <a:lnTo>
                  <a:pt x="67055" y="240791"/>
                </a:lnTo>
                <a:lnTo>
                  <a:pt x="62483" y="252221"/>
                </a:lnTo>
                <a:lnTo>
                  <a:pt x="89153" y="262889"/>
                </a:lnTo>
                <a:lnTo>
                  <a:pt x="93725" y="252221"/>
                </a:lnTo>
                <a:lnTo>
                  <a:pt x="99821" y="236981"/>
                </a:lnTo>
                <a:close/>
              </a:path>
              <a:path w="692150" h="1186179">
                <a:moveTo>
                  <a:pt x="125729" y="188213"/>
                </a:moveTo>
                <a:lnTo>
                  <a:pt x="100583" y="172973"/>
                </a:lnTo>
                <a:lnTo>
                  <a:pt x="99059" y="176783"/>
                </a:lnTo>
                <a:lnTo>
                  <a:pt x="87629" y="197357"/>
                </a:lnTo>
                <a:lnTo>
                  <a:pt x="86867" y="199643"/>
                </a:lnTo>
                <a:lnTo>
                  <a:pt x="112013" y="211835"/>
                </a:lnTo>
                <a:lnTo>
                  <a:pt x="113537" y="210311"/>
                </a:lnTo>
                <a:lnTo>
                  <a:pt x="124205" y="190499"/>
                </a:lnTo>
                <a:lnTo>
                  <a:pt x="125729" y="188213"/>
                </a:lnTo>
                <a:close/>
              </a:path>
              <a:path w="692150" h="1186179">
                <a:moveTo>
                  <a:pt x="156209" y="141731"/>
                </a:moveTo>
                <a:lnTo>
                  <a:pt x="133349" y="124967"/>
                </a:lnTo>
                <a:lnTo>
                  <a:pt x="123443" y="137921"/>
                </a:lnTo>
                <a:lnTo>
                  <a:pt x="116585" y="148589"/>
                </a:lnTo>
                <a:lnTo>
                  <a:pt x="140207" y="164591"/>
                </a:lnTo>
                <a:lnTo>
                  <a:pt x="147065" y="153923"/>
                </a:lnTo>
                <a:lnTo>
                  <a:pt x="156209" y="141731"/>
                </a:lnTo>
                <a:close/>
              </a:path>
              <a:path w="692150" h="1186179">
                <a:moveTo>
                  <a:pt x="192023" y="99821"/>
                </a:moveTo>
                <a:lnTo>
                  <a:pt x="172211" y="79247"/>
                </a:lnTo>
                <a:lnTo>
                  <a:pt x="163067" y="88391"/>
                </a:lnTo>
                <a:lnTo>
                  <a:pt x="151637" y="101345"/>
                </a:lnTo>
                <a:lnTo>
                  <a:pt x="172973" y="120395"/>
                </a:lnTo>
                <a:lnTo>
                  <a:pt x="184403" y="107441"/>
                </a:lnTo>
                <a:lnTo>
                  <a:pt x="192023" y="99821"/>
                </a:lnTo>
                <a:close/>
              </a:path>
              <a:path w="692150" h="1186179">
                <a:moveTo>
                  <a:pt x="233933" y="65531"/>
                </a:moveTo>
                <a:lnTo>
                  <a:pt x="217931" y="41147"/>
                </a:lnTo>
                <a:lnTo>
                  <a:pt x="216407" y="42671"/>
                </a:lnTo>
                <a:lnTo>
                  <a:pt x="208025" y="48005"/>
                </a:lnTo>
                <a:lnTo>
                  <a:pt x="200405" y="54101"/>
                </a:lnTo>
                <a:lnTo>
                  <a:pt x="194309" y="59435"/>
                </a:lnTo>
                <a:lnTo>
                  <a:pt x="211835" y="81533"/>
                </a:lnTo>
                <a:lnTo>
                  <a:pt x="232409" y="65531"/>
                </a:lnTo>
                <a:lnTo>
                  <a:pt x="233933" y="65531"/>
                </a:lnTo>
                <a:close/>
              </a:path>
              <a:path w="692150" h="1186179">
                <a:moveTo>
                  <a:pt x="281177" y="40385"/>
                </a:moveTo>
                <a:lnTo>
                  <a:pt x="271271" y="13715"/>
                </a:lnTo>
                <a:lnTo>
                  <a:pt x="265937" y="16001"/>
                </a:lnTo>
                <a:lnTo>
                  <a:pt x="256793" y="19049"/>
                </a:lnTo>
                <a:lnTo>
                  <a:pt x="248411" y="23621"/>
                </a:lnTo>
                <a:lnTo>
                  <a:pt x="243839" y="25907"/>
                </a:lnTo>
                <a:lnTo>
                  <a:pt x="256793" y="51053"/>
                </a:lnTo>
                <a:lnTo>
                  <a:pt x="262127" y="48767"/>
                </a:lnTo>
                <a:lnTo>
                  <a:pt x="268985" y="44957"/>
                </a:lnTo>
                <a:lnTo>
                  <a:pt x="276605" y="41909"/>
                </a:lnTo>
                <a:lnTo>
                  <a:pt x="281177" y="40385"/>
                </a:lnTo>
                <a:close/>
              </a:path>
              <a:path w="692150" h="1186179">
                <a:moveTo>
                  <a:pt x="332993" y="28955"/>
                </a:moveTo>
                <a:lnTo>
                  <a:pt x="330707" y="0"/>
                </a:lnTo>
                <a:lnTo>
                  <a:pt x="327659" y="761"/>
                </a:lnTo>
                <a:lnTo>
                  <a:pt x="318515" y="1523"/>
                </a:lnTo>
                <a:lnTo>
                  <a:pt x="300227" y="4571"/>
                </a:lnTo>
                <a:lnTo>
                  <a:pt x="307085" y="32765"/>
                </a:lnTo>
                <a:lnTo>
                  <a:pt x="314705" y="31241"/>
                </a:lnTo>
                <a:lnTo>
                  <a:pt x="323087" y="29717"/>
                </a:lnTo>
                <a:lnTo>
                  <a:pt x="330707" y="28955"/>
                </a:lnTo>
                <a:lnTo>
                  <a:pt x="332993" y="28955"/>
                </a:lnTo>
                <a:close/>
              </a:path>
              <a:path w="692150" h="1186179">
                <a:moveTo>
                  <a:pt x="392429" y="4571"/>
                </a:moveTo>
                <a:lnTo>
                  <a:pt x="390905" y="4571"/>
                </a:lnTo>
                <a:lnTo>
                  <a:pt x="382523" y="3047"/>
                </a:lnTo>
                <a:lnTo>
                  <a:pt x="373379" y="1523"/>
                </a:lnTo>
                <a:lnTo>
                  <a:pt x="364235" y="761"/>
                </a:lnTo>
                <a:lnTo>
                  <a:pt x="361187" y="0"/>
                </a:lnTo>
                <a:lnTo>
                  <a:pt x="359663" y="28955"/>
                </a:lnTo>
                <a:lnTo>
                  <a:pt x="361949" y="28955"/>
                </a:lnTo>
                <a:lnTo>
                  <a:pt x="370331" y="29717"/>
                </a:lnTo>
                <a:lnTo>
                  <a:pt x="385571" y="32765"/>
                </a:lnTo>
                <a:lnTo>
                  <a:pt x="392429" y="4571"/>
                </a:lnTo>
                <a:close/>
              </a:path>
              <a:path w="692150" h="1186179">
                <a:moveTo>
                  <a:pt x="448817" y="25907"/>
                </a:moveTo>
                <a:lnTo>
                  <a:pt x="442722" y="22859"/>
                </a:lnTo>
                <a:lnTo>
                  <a:pt x="425957" y="15239"/>
                </a:lnTo>
                <a:lnTo>
                  <a:pt x="421385" y="13715"/>
                </a:lnTo>
                <a:lnTo>
                  <a:pt x="410717" y="40385"/>
                </a:lnTo>
                <a:lnTo>
                  <a:pt x="416051" y="41909"/>
                </a:lnTo>
                <a:lnTo>
                  <a:pt x="423671" y="45719"/>
                </a:lnTo>
                <a:lnTo>
                  <a:pt x="430529" y="48767"/>
                </a:lnTo>
                <a:lnTo>
                  <a:pt x="435863" y="51053"/>
                </a:lnTo>
                <a:lnTo>
                  <a:pt x="448817" y="25907"/>
                </a:lnTo>
                <a:close/>
              </a:path>
              <a:path w="692150" h="1186179">
                <a:moveTo>
                  <a:pt x="498347" y="59435"/>
                </a:moveTo>
                <a:lnTo>
                  <a:pt x="491489" y="54101"/>
                </a:lnTo>
                <a:lnTo>
                  <a:pt x="483869" y="48005"/>
                </a:lnTo>
                <a:lnTo>
                  <a:pt x="475488" y="41909"/>
                </a:lnTo>
                <a:lnTo>
                  <a:pt x="474725" y="41147"/>
                </a:lnTo>
                <a:lnTo>
                  <a:pt x="458723" y="65531"/>
                </a:lnTo>
                <a:lnTo>
                  <a:pt x="460247" y="66293"/>
                </a:lnTo>
                <a:lnTo>
                  <a:pt x="467105" y="70865"/>
                </a:lnTo>
                <a:lnTo>
                  <a:pt x="473963" y="76199"/>
                </a:lnTo>
                <a:lnTo>
                  <a:pt x="480059" y="81533"/>
                </a:lnTo>
                <a:lnTo>
                  <a:pt x="498347" y="59435"/>
                </a:lnTo>
                <a:close/>
              </a:path>
              <a:path w="692150" h="1186179">
                <a:moveTo>
                  <a:pt x="540258" y="101345"/>
                </a:moveTo>
                <a:lnTo>
                  <a:pt x="528066" y="87629"/>
                </a:lnTo>
                <a:lnTo>
                  <a:pt x="520445" y="80009"/>
                </a:lnTo>
                <a:lnTo>
                  <a:pt x="500633" y="99821"/>
                </a:lnTo>
                <a:lnTo>
                  <a:pt x="508253" y="107441"/>
                </a:lnTo>
                <a:lnTo>
                  <a:pt x="518922" y="120395"/>
                </a:lnTo>
                <a:lnTo>
                  <a:pt x="540258" y="101345"/>
                </a:lnTo>
                <a:close/>
              </a:path>
              <a:path w="692150" h="1186179">
                <a:moveTo>
                  <a:pt x="576072" y="148589"/>
                </a:moveTo>
                <a:lnTo>
                  <a:pt x="559308" y="124967"/>
                </a:lnTo>
                <a:lnTo>
                  <a:pt x="536447" y="141731"/>
                </a:lnTo>
                <a:lnTo>
                  <a:pt x="545591" y="154685"/>
                </a:lnTo>
                <a:lnTo>
                  <a:pt x="552450" y="164591"/>
                </a:lnTo>
                <a:lnTo>
                  <a:pt x="576072" y="148589"/>
                </a:lnTo>
                <a:close/>
              </a:path>
              <a:path w="692150" h="1186179">
                <a:moveTo>
                  <a:pt x="605790" y="199643"/>
                </a:moveTo>
                <a:lnTo>
                  <a:pt x="604266" y="196595"/>
                </a:lnTo>
                <a:lnTo>
                  <a:pt x="592836" y="176021"/>
                </a:lnTo>
                <a:lnTo>
                  <a:pt x="591311" y="173735"/>
                </a:lnTo>
                <a:lnTo>
                  <a:pt x="566927" y="188213"/>
                </a:lnTo>
                <a:lnTo>
                  <a:pt x="568452" y="190499"/>
                </a:lnTo>
                <a:lnTo>
                  <a:pt x="579119" y="210311"/>
                </a:lnTo>
                <a:lnTo>
                  <a:pt x="579882" y="212597"/>
                </a:lnTo>
                <a:lnTo>
                  <a:pt x="605790" y="199643"/>
                </a:lnTo>
                <a:close/>
              </a:path>
              <a:path w="692150" h="1186179">
                <a:moveTo>
                  <a:pt x="630174" y="252221"/>
                </a:moveTo>
                <a:lnTo>
                  <a:pt x="624840" y="240791"/>
                </a:lnTo>
                <a:lnTo>
                  <a:pt x="617982" y="225551"/>
                </a:lnTo>
                <a:lnTo>
                  <a:pt x="592074" y="237743"/>
                </a:lnTo>
                <a:lnTo>
                  <a:pt x="598932" y="252221"/>
                </a:lnTo>
                <a:lnTo>
                  <a:pt x="603504" y="262889"/>
                </a:lnTo>
                <a:lnTo>
                  <a:pt x="630174" y="252221"/>
                </a:lnTo>
                <a:close/>
              </a:path>
              <a:path w="692150" h="1186179">
                <a:moveTo>
                  <a:pt x="649986" y="307085"/>
                </a:moveTo>
                <a:lnTo>
                  <a:pt x="640080" y="279653"/>
                </a:lnTo>
                <a:lnTo>
                  <a:pt x="613410" y="289559"/>
                </a:lnTo>
                <a:lnTo>
                  <a:pt x="616458" y="297179"/>
                </a:lnTo>
                <a:lnTo>
                  <a:pt x="622554" y="316229"/>
                </a:lnTo>
                <a:lnTo>
                  <a:pt x="649986" y="307085"/>
                </a:lnTo>
                <a:close/>
              </a:path>
              <a:path w="692150" h="1186179">
                <a:moveTo>
                  <a:pt x="665226" y="362711"/>
                </a:moveTo>
                <a:lnTo>
                  <a:pt x="659130" y="337565"/>
                </a:lnTo>
                <a:lnTo>
                  <a:pt x="658368" y="335279"/>
                </a:lnTo>
                <a:lnTo>
                  <a:pt x="630936" y="342899"/>
                </a:lnTo>
                <a:lnTo>
                  <a:pt x="637794" y="370331"/>
                </a:lnTo>
                <a:lnTo>
                  <a:pt x="665226" y="362711"/>
                </a:lnTo>
                <a:close/>
              </a:path>
              <a:path w="692150" h="1186179">
                <a:moveTo>
                  <a:pt x="677418" y="420623"/>
                </a:moveTo>
                <a:lnTo>
                  <a:pt x="676655" y="417575"/>
                </a:lnTo>
                <a:lnTo>
                  <a:pt x="672083" y="391667"/>
                </a:lnTo>
                <a:lnTo>
                  <a:pt x="643890" y="397001"/>
                </a:lnTo>
                <a:lnTo>
                  <a:pt x="648461" y="423671"/>
                </a:lnTo>
                <a:lnTo>
                  <a:pt x="649224" y="425195"/>
                </a:lnTo>
                <a:lnTo>
                  <a:pt x="677418" y="420623"/>
                </a:lnTo>
                <a:close/>
              </a:path>
              <a:path w="692150" h="1186179">
                <a:moveTo>
                  <a:pt x="685800" y="477773"/>
                </a:moveTo>
                <a:lnTo>
                  <a:pt x="685038" y="473963"/>
                </a:lnTo>
                <a:lnTo>
                  <a:pt x="681990" y="448817"/>
                </a:lnTo>
                <a:lnTo>
                  <a:pt x="653796" y="452627"/>
                </a:lnTo>
                <a:lnTo>
                  <a:pt x="656844" y="477773"/>
                </a:lnTo>
                <a:lnTo>
                  <a:pt x="656844" y="480821"/>
                </a:lnTo>
                <a:lnTo>
                  <a:pt x="685800" y="477773"/>
                </a:lnTo>
                <a:close/>
              </a:path>
              <a:path w="692150" h="1186179">
                <a:moveTo>
                  <a:pt x="690372" y="535685"/>
                </a:moveTo>
                <a:lnTo>
                  <a:pt x="690372" y="532637"/>
                </a:lnTo>
                <a:lnTo>
                  <a:pt x="688086" y="506729"/>
                </a:lnTo>
                <a:lnTo>
                  <a:pt x="659891" y="508253"/>
                </a:lnTo>
                <a:lnTo>
                  <a:pt x="661416" y="534161"/>
                </a:lnTo>
                <a:lnTo>
                  <a:pt x="662177" y="536447"/>
                </a:lnTo>
                <a:lnTo>
                  <a:pt x="690372" y="535685"/>
                </a:lnTo>
                <a:close/>
              </a:path>
              <a:path w="692150" h="1186179">
                <a:moveTo>
                  <a:pt x="691896" y="593597"/>
                </a:moveTo>
                <a:lnTo>
                  <a:pt x="691896" y="564641"/>
                </a:lnTo>
                <a:lnTo>
                  <a:pt x="662940" y="564641"/>
                </a:lnTo>
                <a:lnTo>
                  <a:pt x="663702" y="592835"/>
                </a:lnTo>
                <a:lnTo>
                  <a:pt x="691896" y="593597"/>
                </a:lnTo>
                <a:close/>
              </a:path>
              <a:path w="692150" h="1186179">
                <a:moveTo>
                  <a:pt x="691896" y="622553"/>
                </a:moveTo>
                <a:lnTo>
                  <a:pt x="691896" y="621791"/>
                </a:lnTo>
                <a:lnTo>
                  <a:pt x="662940" y="621791"/>
                </a:lnTo>
                <a:lnTo>
                  <a:pt x="662940" y="622553"/>
                </a:lnTo>
                <a:lnTo>
                  <a:pt x="662177" y="649985"/>
                </a:lnTo>
                <a:lnTo>
                  <a:pt x="690372" y="650747"/>
                </a:lnTo>
                <a:lnTo>
                  <a:pt x="691896" y="622553"/>
                </a:lnTo>
                <a:close/>
              </a:path>
              <a:path w="692150" h="1186179">
                <a:moveTo>
                  <a:pt x="688847" y="679703"/>
                </a:moveTo>
                <a:lnTo>
                  <a:pt x="659891" y="677417"/>
                </a:lnTo>
                <a:lnTo>
                  <a:pt x="659891" y="679703"/>
                </a:lnTo>
                <a:lnTo>
                  <a:pt x="656844" y="705611"/>
                </a:lnTo>
                <a:lnTo>
                  <a:pt x="685800" y="708659"/>
                </a:lnTo>
                <a:lnTo>
                  <a:pt x="688086" y="681989"/>
                </a:lnTo>
                <a:lnTo>
                  <a:pt x="688847" y="679703"/>
                </a:lnTo>
                <a:close/>
              </a:path>
              <a:path w="692150" h="1186179">
                <a:moveTo>
                  <a:pt x="681990" y="739139"/>
                </a:moveTo>
                <a:lnTo>
                  <a:pt x="681990" y="737615"/>
                </a:lnTo>
                <a:lnTo>
                  <a:pt x="653796" y="733805"/>
                </a:lnTo>
                <a:lnTo>
                  <a:pt x="653033" y="735329"/>
                </a:lnTo>
                <a:lnTo>
                  <a:pt x="649224" y="761237"/>
                </a:lnTo>
                <a:lnTo>
                  <a:pt x="677418" y="765809"/>
                </a:lnTo>
                <a:lnTo>
                  <a:pt x="681990" y="739139"/>
                </a:lnTo>
                <a:close/>
              </a:path>
              <a:path w="692150" h="1186179">
                <a:moveTo>
                  <a:pt x="671322" y="794765"/>
                </a:moveTo>
                <a:lnTo>
                  <a:pt x="643890" y="788669"/>
                </a:lnTo>
                <a:lnTo>
                  <a:pt x="637794" y="814577"/>
                </a:lnTo>
                <a:lnTo>
                  <a:pt x="637794" y="816101"/>
                </a:lnTo>
                <a:lnTo>
                  <a:pt x="665226" y="822959"/>
                </a:lnTo>
                <a:lnTo>
                  <a:pt x="665988" y="820673"/>
                </a:lnTo>
                <a:lnTo>
                  <a:pt x="671322" y="794765"/>
                </a:lnTo>
                <a:close/>
              </a:path>
              <a:path w="692150" h="1186179">
                <a:moveTo>
                  <a:pt x="657605" y="851153"/>
                </a:moveTo>
                <a:lnTo>
                  <a:pt x="630174" y="843533"/>
                </a:lnTo>
                <a:lnTo>
                  <a:pt x="624077" y="864107"/>
                </a:lnTo>
                <a:lnTo>
                  <a:pt x="622554" y="870203"/>
                </a:lnTo>
                <a:lnTo>
                  <a:pt x="649224" y="879347"/>
                </a:lnTo>
                <a:lnTo>
                  <a:pt x="651510" y="872489"/>
                </a:lnTo>
                <a:lnTo>
                  <a:pt x="657605" y="851153"/>
                </a:lnTo>
                <a:close/>
              </a:path>
              <a:path w="692150" h="1186179">
                <a:moveTo>
                  <a:pt x="640080" y="906779"/>
                </a:moveTo>
                <a:lnTo>
                  <a:pt x="613410" y="896873"/>
                </a:lnTo>
                <a:lnTo>
                  <a:pt x="608076" y="911351"/>
                </a:lnTo>
                <a:lnTo>
                  <a:pt x="602741" y="922781"/>
                </a:lnTo>
                <a:lnTo>
                  <a:pt x="629411" y="933449"/>
                </a:lnTo>
                <a:lnTo>
                  <a:pt x="634746" y="921257"/>
                </a:lnTo>
                <a:lnTo>
                  <a:pt x="640080" y="906779"/>
                </a:lnTo>
                <a:close/>
              </a:path>
              <a:path w="692150" h="1186179">
                <a:moveTo>
                  <a:pt x="617982" y="960119"/>
                </a:moveTo>
                <a:lnTo>
                  <a:pt x="592074" y="948689"/>
                </a:lnTo>
                <a:lnTo>
                  <a:pt x="589026" y="954785"/>
                </a:lnTo>
                <a:lnTo>
                  <a:pt x="579882" y="973835"/>
                </a:lnTo>
                <a:lnTo>
                  <a:pt x="605027" y="986789"/>
                </a:lnTo>
                <a:lnTo>
                  <a:pt x="614933" y="966215"/>
                </a:lnTo>
                <a:lnTo>
                  <a:pt x="617982" y="960119"/>
                </a:lnTo>
                <a:close/>
              </a:path>
              <a:path w="692150" h="1186179">
                <a:moveTo>
                  <a:pt x="590550" y="1012697"/>
                </a:moveTo>
                <a:lnTo>
                  <a:pt x="566166" y="998219"/>
                </a:lnTo>
                <a:lnTo>
                  <a:pt x="557022" y="1013459"/>
                </a:lnTo>
                <a:lnTo>
                  <a:pt x="551688" y="1021841"/>
                </a:lnTo>
                <a:lnTo>
                  <a:pt x="575310" y="1037082"/>
                </a:lnTo>
                <a:lnTo>
                  <a:pt x="581405" y="1028700"/>
                </a:lnTo>
                <a:lnTo>
                  <a:pt x="590550" y="1012697"/>
                </a:lnTo>
                <a:close/>
              </a:path>
              <a:path w="692150" h="1186179">
                <a:moveTo>
                  <a:pt x="558546" y="1061465"/>
                </a:moveTo>
                <a:lnTo>
                  <a:pt x="535686" y="1044701"/>
                </a:lnTo>
                <a:lnTo>
                  <a:pt x="533400" y="1047750"/>
                </a:lnTo>
                <a:lnTo>
                  <a:pt x="520445" y="1063752"/>
                </a:lnTo>
                <a:lnTo>
                  <a:pt x="518922" y="1065276"/>
                </a:lnTo>
                <a:lnTo>
                  <a:pt x="540258" y="1084326"/>
                </a:lnTo>
                <a:lnTo>
                  <a:pt x="542544" y="1081277"/>
                </a:lnTo>
                <a:lnTo>
                  <a:pt x="556260" y="1064514"/>
                </a:lnTo>
                <a:lnTo>
                  <a:pt x="558546" y="1061465"/>
                </a:lnTo>
                <a:close/>
              </a:path>
              <a:path w="692150" h="1186179">
                <a:moveTo>
                  <a:pt x="519683" y="1106423"/>
                </a:moveTo>
                <a:lnTo>
                  <a:pt x="499872" y="1085850"/>
                </a:lnTo>
                <a:lnTo>
                  <a:pt x="494538" y="1091183"/>
                </a:lnTo>
                <a:lnTo>
                  <a:pt x="480822" y="1103376"/>
                </a:lnTo>
                <a:lnTo>
                  <a:pt x="479297" y="1104138"/>
                </a:lnTo>
                <a:lnTo>
                  <a:pt x="497586" y="1126236"/>
                </a:lnTo>
                <a:lnTo>
                  <a:pt x="499109" y="1124711"/>
                </a:lnTo>
                <a:lnTo>
                  <a:pt x="506730" y="1118615"/>
                </a:lnTo>
                <a:lnTo>
                  <a:pt x="514350" y="1111758"/>
                </a:lnTo>
                <a:lnTo>
                  <a:pt x="519683" y="1106423"/>
                </a:lnTo>
                <a:close/>
              </a:path>
              <a:path w="692150" h="1186179">
                <a:moveTo>
                  <a:pt x="473963" y="1144523"/>
                </a:moveTo>
                <a:lnTo>
                  <a:pt x="457961" y="1120902"/>
                </a:lnTo>
                <a:lnTo>
                  <a:pt x="452627" y="1123950"/>
                </a:lnTo>
                <a:lnTo>
                  <a:pt x="445008" y="1128521"/>
                </a:lnTo>
                <a:lnTo>
                  <a:pt x="438150" y="1133094"/>
                </a:lnTo>
                <a:lnTo>
                  <a:pt x="435102" y="1134617"/>
                </a:lnTo>
                <a:lnTo>
                  <a:pt x="448055" y="1159764"/>
                </a:lnTo>
                <a:lnTo>
                  <a:pt x="451866" y="1157477"/>
                </a:lnTo>
                <a:lnTo>
                  <a:pt x="460247" y="1152906"/>
                </a:lnTo>
                <a:lnTo>
                  <a:pt x="467867" y="1148333"/>
                </a:lnTo>
                <a:lnTo>
                  <a:pt x="473963" y="1144523"/>
                </a:lnTo>
                <a:close/>
              </a:path>
              <a:path w="692150" h="1186179">
                <a:moveTo>
                  <a:pt x="420624" y="1171956"/>
                </a:moveTo>
                <a:lnTo>
                  <a:pt x="409956" y="1145286"/>
                </a:lnTo>
                <a:lnTo>
                  <a:pt x="407670" y="1146047"/>
                </a:lnTo>
                <a:lnTo>
                  <a:pt x="384810" y="1152906"/>
                </a:lnTo>
                <a:lnTo>
                  <a:pt x="390906" y="1181100"/>
                </a:lnTo>
                <a:lnTo>
                  <a:pt x="391668" y="1180338"/>
                </a:lnTo>
                <a:lnTo>
                  <a:pt x="400812" y="1178052"/>
                </a:lnTo>
                <a:lnTo>
                  <a:pt x="409194" y="1175765"/>
                </a:lnTo>
                <a:lnTo>
                  <a:pt x="420624" y="1171956"/>
                </a:lnTo>
                <a:close/>
              </a:path>
              <a:path w="692150" h="1186179">
                <a:moveTo>
                  <a:pt x="360426" y="1184909"/>
                </a:moveTo>
                <a:lnTo>
                  <a:pt x="358902" y="1156715"/>
                </a:lnTo>
                <a:lnTo>
                  <a:pt x="332232" y="1156715"/>
                </a:lnTo>
                <a:lnTo>
                  <a:pt x="329946" y="1184909"/>
                </a:lnTo>
                <a:lnTo>
                  <a:pt x="337566" y="1185671"/>
                </a:lnTo>
                <a:lnTo>
                  <a:pt x="355854" y="1185671"/>
                </a:lnTo>
                <a:lnTo>
                  <a:pt x="360426" y="1184909"/>
                </a:lnTo>
                <a:close/>
              </a:path>
              <a:path w="692150" h="1186179">
                <a:moveTo>
                  <a:pt x="306324" y="1152144"/>
                </a:moveTo>
                <a:lnTo>
                  <a:pt x="298704" y="1150620"/>
                </a:lnTo>
                <a:lnTo>
                  <a:pt x="283464" y="1146047"/>
                </a:lnTo>
                <a:lnTo>
                  <a:pt x="280416" y="1144523"/>
                </a:lnTo>
                <a:lnTo>
                  <a:pt x="270510" y="1171194"/>
                </a:lnTo>
                <a:lnTo>
                  <a:pt x="275082" y="1173480"/>
                </a:lnTo>
                <a:lnTo>
                  <a:pt x="283464" y="1175765"/>
                </a:lnTo>
                <a:lnTo>
                  <a:pt x="292608" y="1178814"/>
                </a:lnTo>
                <a:lnTo>
                  <a:pt x="299466" y="1180338"/>
                </a:lnTo>
                <a:lnTo>
                  <a:pt x="306324" y="1152144"/>
                </a:lnTo>
                <a:close/>
              </a:path>
              <a:path w="692150" h="1186179">
                <a:moveTo>
                  <a:pt x="256032" y="1133856"/>
                </a:moveTo>
                <a:lnTo>
                  <a:pt x="253746" y="1132332"/>
                </a:lnTo>
                <a:lnTo>
                  <a:pt x="246888" y="1128521"/>
                </a:lnTo>
                <a:lnTo>
                  <a:pt x="239268" y="1123950"/>
                </a:lnTo>
                <a:lnTo>
                  <a:pt x="233172" y="1119377"/>
                </a:lnTo>
                <a:lnTo>
                  <a:pt x="217170" y="1143761"/>
                </a:lnTo>
                <a:lnTo>
                  <a:pt x="224790" y="1148333"/>
                </a:lnTo>
                <a:lnTo>
                  <a:pt x="232410" y="1153667"/>
                </a:lnTo>
                <a:lnTo>
                  <a:pt x="240792" y="1158239"/>
                </a:lnTo>
                <a:lnTo>
                  <a:pt x="243078" y="1159002"/>
                </a:lnTo>
                <a:lnTo>
                  <a:pt x="256032" y="1133856"/>
                </a:lnTo>
                <a:close/>
              </a:path>
              <a:path w="692150" h="1186179">
                <a:moveTo>
                  <a:pt x="211836" y="1103376"/>
                </a:moveTo>
                <a:lnTo>
                  <a:pt x="204215" y="1097280"/>
                </a:lnTo>
                <a:lnTo>
                  <a:pt x="197358" y="1091183"/>
                </a:lnTo>
                <a:lnTo>
                  <a:pt x="191261" y="1084326"/>
                </a:lnTo>
                <a:lnTo>
                  <a:pt x="171449" y="1104900"/>
                </a:lnTo>
                <a:lnTo>
                  <a:pt x="178308" y="1111758"/>
                </a:lnTo>
                <a:lnTo>
                  <a:pt x="185927" y="1118615"/>
                </a:lnTo>
                <a:lnTo>
                  <a:pt x="192785" y="1124711"/>
                </a:lnTo>
                <a:lnTo>
                  <a:pt x="211836" y="1103376"/>
                </a:lnTo>
                <a:close/>
              </a:path>
              <a:path w="692150" h="1186179">
                <a:moveTo>
                  <a:pt x="172211" y="1064514"/>
                </a:moveTo>
                <a:lnTo>
                  <a:pt x="171449" y="1062989"/>
                </a:lnTo>
                <a:lnTo>
                  <a:pt x="158495" y="1047750"/>
                </a:lnTo>
                <a:lnTo>
                  <a:pt x="155447" y="1043177"/>
                </a:lnTo>
                <a:lnTo>
                  <a:pt x="132587" y="1059942"/>
                </a:lnTo>
                <a:lnTo>
                  <a:pt x="136397" y="1065276"/>
                </a:lnTo>
                <a:lnTo>
                  <a:pt x="150113" y="1082039"/>
                </a:lnTo>
                <a:lnTo>
                  <a:pt x="150876" y="1083564"/>
                </a:lnTo>
                <a:lnTo>
                  <a:pt x="172211" y="1064514"/>
                </a:lnTo>
                <a:close/>
              </a:path>
              <a:path w="692150" h="1186179">
                <a:moveTo>
                  <a:pt x="139445" y="1020317"/>
                </a:moveTo>
                <a:lnTo>
                  <a:pt x="134874" y="1012697"/>
                </a:lnTo>
                <a:lnTo>
                  <a:pt x="124967" y="996695"/>
                </a:lnTo>
                <a:lnTo>
                  <a:pt x="100583" y="1011173"/>
                </a:lnTo>
                <a:lnTo>
                  <a:pt x="115823" y="1036319"/>
                </a:lnTo>
                <a:lnTo>
                  <a:pt x="139445" y="1020317"/>
                </a:lnTo>
                <a:close/>
              </a:path>
              <a:path w="692150" h="1186179">
                <a:moveTo>
                  <a:pt x="112013" y="972311"/>
                </a:moveTo>
                <a:lnTo>
                  <a:pt x="102869" y="954023"/>
                </a:lnTo>
                <a:lnTo>
                  <a:pt x="99821" y="947165"/>
                </a:lnTo>
                <a:lnTo>
                  <a:pt x="73913" y="958595"/>
                </a:lnTo>
                <a:lnTo>
                  <a:pt x="76961" y="966977"/>
                </a:lnTo>
                <a:lnTo>
                  <a:pt x="86105" y="985265"/>
                </a:lnTo>
                <a:lnTo>
                  <a:pt x="112013" y="972311"/>
                </a:lnTo>
                <a:close/>
              </a:path>
              <a:path w="692150" h="1186179">
                <a:moveTo>
                  <a:pt x="88391" y="921257"/>
                </a:moveTo>
                <a:lnTo>
                  <a:pt x="84581" y="910589"/>
                </a:lnTo>
                <a:lnTo>
                  <a:pt x="78485" y="895349"/>
                </a:lnTo>
                <a:lnTo>
                  <a:pt x="51815" y="905255"/>
                </a:lnTo>
                <a:lnTo>
                  <a:pt x="57911" y="921257"/>
                </a:lnTo>
                <a:lnTo>
                  <a:pt x="62483" y="931926"/>
                </a:lnTo>
                <a:lnTo>
                  <a:pt x="88391" y="921257"/>
                </a:lnTo>
                <a:close/>
              </a:path>
              <a:path w="692150" h="1186179">
                <a:moveTo>
                  <a:pt x="69341" y="868679"/>
                </a:moveTo>
                <a:lnTo>
                  <a:pt x="67817" y="864107"/>
                </a:lnTo>
                <a:lnTo>
                  <a:pt x="61721" y="842009"/>
                </a:lnTo>
                <a:lnTo>
                  <a:pt x="34289" y="849629"/>
                </a:lnTo>
                <a:lnTo>
                  <a:pt x="41147" y="873251"/>
                </a:lnTo>
                <a:lnTo>
                  <a:pt x="42671" y="877823"/>
                </a:lnTo>
                <a:lnTo>
                  <a:pt x="69341" y="868679"/>
                </a:lnTo>
                <a:close/>
              </a:path>
              <a:path w="692150" h="1186179">
                <a:moveTo>
                  <a:pt x="54101" y="814577"/>
                </a:moveTo>
                <a:lnTo>
                  <a:pt x="48767" y="788669"/>
                </a:lnTo>
                <a:lnTo>
                  <a:pt x="48005" y="787145"/>
                </a:lnTo>
                <a:lnTo>
                  <a:pt x="19811" y="793241"/>
                </a:lnTo>
                <a:lnTo>
                  <a:pt x="20573" y="794765"/>
                </a:lnTo>
                <a:lnTo>
                  <a:pt x="26669" y="821435"/>
                </a:lnTo>
                <a:lnTo>
                  <a:pt x="54101" y="814577"/>
                </a:lnTo>
                <a:close/>
              </a:path>
              <a:path w="692150" h="1186179">
                <a:moveTo>
                  <a:pt x="42671" y="759713"/>
                </a:moveTo>
                <a:lnTo>
                  <a:pt x="38861" y="734567"/>
                </a:lnTo>
                <a:lnTo>
                  <a:pt x="38099" y="732281"/>
                </a:lnTo>
                <a:lnTo>
                  <a:pt x="9905" y="736091"/>
                </a:lnTo>
                <a:lnTo>
                  <a:pt x="10667" y="739139"/>
                </a:lnTo>
                <a:lnTo>
                  <a:pt x="14477" y="764285"/>
                </a:lnTo>
                <a:lnTo>
                  <a:pt x="42671" y="759713"/>
                </a:lnTo>
                <a:close/>
              </a:path>
              <a:path w="692150" h="1186179">
                <a:moveTo>
                  <a:pt x="35051" y="704087"/>
                </a:moveTo>
                <a:lnTo>
                  <a:pt x="32003" y="678941"/>
                </a:lnTo>
                <a:lnTo>
                  <a:pt x="32003" y="675893"/>
                </a:lnTo>
                <a:lnTo>
                  <a:pt x="3809" y="678179"/>
                </a:lnTo>
                <a:lnTo>
                  <a:pt x="3809" y="681989"/>
                </a:lnTo>
                <a:lnTo>
                  <a:pt x="6095" y="707135"/>
                </a:lnTo>
                <a:lnTo>
                  <a:pt x="35051" y="704087"/>
                </a:lnTo>
                <a:close/>
              </a:path>
              <a:path w="692150" h="1186179">
                <a:moveTo>
                  <a:pt x="30479" y="647699"/>
                </a:moveTo>
                <a:lnTo>
                  <a:pt x="28955" y="621791"/>
                </a:lnTo>
                <a:lnTo>
                  <a:pt x="28955" y="619505"/>
                </a:lnTo>
                <a:lnTo>
                  <a:pt x="761" y="620267"/>
                </a:lnTo>
                <a:lnTo>
                  <a:pt x="761" y="622553"/>
                </a:lnTo>
                <a:lnTo>
                  <a:pt x="1523" y="649223"/>
                </a:lnTo>
                <a:lnTo>
                  <a:pt x="30479" y="64769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74989" y="5978652"/>
            <a:ext cx="685800" cy="542925"/>
          </a:xfrm>
          <a:custGeom>
            <a:avLst/>
            <a:gdLst/>
            <a:ahLst/>
            <a:cxnLst/>
            <a:rect l="l" t="t" r="r" b="b"/>
            <a:pathLst>
              <a:path w="685800" h="542925">
                <a:moveTo>
                  <a:pt x="28956" y="514350"/>
                </a:moveTo>
                <a:lnTo>
                  <a:pt x="28956" y="0"/>
                </a:lnTo>
                <a:lnTo>
                  <a:pt x="0" y="0"/>
                </a:lnTo>
                <a:lnTo>
                  <a:pt x="0" y="536448"/>
                </a:lnTo>
                <a:lnTo>
                  <a:pt x="6858" y="542544"/>
                </a:lnTo>
                <a:lnTo>
                  <a:pt x="14477" y="542544"/>
                </a:lnTo>
                <a:lnTo>
                  <a:pt x="14478" y="514350"/>
                </a:lnTo>
                <a:lnTo>
                  <a:pt x="28956" y="514350"/>
                </a:lnTo>
                <a:close/>
              </a:path>
              <a:path w="685800" h="542925">
                <a:moveTo>
                  <a:pt x="685800" y="542544"/>
                </a:moveTo>
                <a:lnTo>
                  <a:pt x="685800" y="514350"/>
                </a:lnTo>
                <a:lnTo>
                  <a:pt x="14478" y="514350"/>
                </a:lnTo>
                <a:lnTo>
                  <a:pt x="28956" y="528828"/>
                </a:lnTo>
                <a:lnTo>
                  <a:pt x="28956" y="542544"/>
                </a:lnTo>
                <a:lnTo>
                  <a:pt x="685800" y="542544"/>
                </a:lnTo>
                <a:close/>
              </a:path>
              <a:path w="685800" h="542925">
                <a:moveTo>
                  <a:pt x="28956" y="542544"/>
                </a:moveTo>
                <a:lnTo>
                  <a:pt x="28956" y="528828"/>
                </a:lnTo>
                <a:lnTo>
                  <a:pt x="14478" y="514350"/>
                </a:lnTo>
                <a:lnTo>
                  <a:pt x="14477" y="542544"/>
                </a:lnTo>
                <a:lnTo>
                  <a:pt x="28956" y="54254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81591" y="4805934"/>
            <a:ext cx="692150" cy="1186180"/>
          </a:xfrm>
          <a:custGeom>
            <a:avLst/>
            <a:gdLst/>
            <a:ahLst/>
            <a:cxnLst/>
            <a:rect l="l" t="t" r="r" b="b"/>
            <a:pathLst>
              <a:path w="692150" h="1186179">
                <a:moveTo>
                  <a:pt x="28955" y="599693"/>
                </a:moveTo>
                <a:lnTo>
                  <a:pt x="28955" y="564641"/>
                </a:lnTo>
                <a:lnTo>
                  <a:pt x="761" y="563879"/>
                </a:lnTo>
                <a:lnTo>
                  <a:pt x="0" y="592073"/>
                </a:lnTo>
                <a:lnTo>
                  <a:pt x="23884" y="588200"/>
                </a:lnTo>
                <a:lnTo>
                  <a:pt x="27431" y="586739"/>
                </a:lnTo>
                <a:lnTo>
                  <a:pt x="28193" y="587501"/>
                </a:lnTo>
                <a:lnTo>
                  <a:pt x="28193" y="600455"/>
                </a:lnTo>
                <a:lnTo>
                  <a:pt x="28955" y="599693"/>
                </a:lnTo>
                <a:close/>
              </a:path>
              <a:path w="692150" h="1186179">
                <a:moveTo>
                  <a:pt x="28193" y="600455"/>
                </a:moveTo>
                <a:lnTo>
                  <a:pt x="28193" y="587501"/>
                </a:lnTo>
                <a:lnTo>
                  <a:pt x="23884" y="588200"/>
                </a:lnTo>
                <a:lnTo>
                  <a:pt x="1523" y="597407"/>
                </a:lnTo>
                <a:lnTo>
                  <a:pt x="3809" y="604265"/>
                </a:lnTo>
                <a:lnTo>
                  <a:pt x="10667" y="608075"/>
                </a:lnTo>
                <a:lnTo>
                  <a:pt x="17525" y="606551"/>
                </a:lnTo>
                <a:lnTo>
                  <a:pt x="23621" y="605027"/>
                </a:lnTo>
                <a:lnTo>
                  <a:pt x="28193" y="600455"/>
                </a:lnTo>
                <a:close/>
              </a:path>
              <a:path w="692150" h="1186179">
                <a:moveTo>
                  <a:pt x="28193" y="587501"/>
                </a:moveTo>
                <a:lnTo>
                  <a:pt x="27431" y="586739"/>
                </a:lnTo>
                <a:lnTo>
                  <a:pt x="23884" y="588200"/>
                </a:lnTo>
                <a:lnTo>
                  <a:pt x="28193" y="587501"/>
                </a:lnTo>
                <a:close/>
              </a:path>
              <a:path w="692150" h="1186179">
                <a:moveTo>
                  <a:pt x="32765" y="508253"/>
                </a:moveTo>
                <a:lnTo>
                  <a:pt x="3809" y="505967"/>
                </a:lnTo>
                <a:lnTo>
                  <a:pt x="2285" y="532637"/>
                </a:lnTo>
                <a:lnTo>
                  <a:pt x="1523" y="534923"/>
                </a:lnTo>
                <a:lnTo>
                  <a:pt x="30479" y="536447"/>
                </a:lnTo>
                <a:lnTo>
                  <a:pt x="30479" y="534161"/>
                </a:lnTo>
                <a:lnTo>
                  <a:pt x="32765" y="508253"/>
                </a:lnTo>
                <a:close/>
              </a:path>
              <a:path w="692150" h="1186179">
                <a:moveTo>
                  <a:pt x="38861" y="451865"/>
                </a:moveTo>
                <a:lnTo>
                  <a:pt x="10667" y="448817"/>
                </a:lnTo>
                <a:lnTo>
                  <a:pt x="6857" y="474725"/>
                </a:lnTo>
                <a:lnTo>
                  <a:pt x="6857" y="477011"/>
                </a:lnTo>
                <a:lnTo>
                  <a:pt x="35051" y="480059"/>
                </a:lnTo>
                <a:lnTo>
                  <a:pt x="35813" y="477011"/>
                </a:lnTo>
                <a:lnTo>
                  <a:pt x="38861" y="451865"/>
                </a:lnTo>
                <a:close/>
              </a:path>
              <a:path w="692150" h="1186179">
                <a:moveTo>
                  <a:pt x="48767" y="397001"/>
                </a:moveTo>
                <a:lnTo>
                  <a:pt x="20573" y="391667"/>
                </a:lnTo>
                <a:lnTo>
                  <a:pt x="15239" y="418337"/>
                </a:lnTo>
                <a:lnTo>
                  <a:pt x="15239" y="419861"/>
                </a:lnTo>
                <a:lnTo>
                  <a:pt x="43433" y="424433"/>
                </a:lnTo>
                <a:lnTo>
                  <a:pt x="43433" y="422909"/>
                </a:lnTo>
                <a:lnTo>
                  <a:pt x="48767" y="397001"/>
                </a:lnTo>
                <a:close/>
              </a:path>
              <a:path w="692150" h="1186179">
                <a:moveTo>
                  <a:pt x="61721" y="342899"/>
                </a:moveTo>
                <a:lnTo>
                  <a:pt x="34289" y="334517"/>
                </a:lnTo>
                <a:lnTo>
                  <a:pt x="33527" y="338327"/>
                </a:lnTo>
                <a:lnTo>
                  <a:pt x="26669" y="362711"/>
                </a:lnTo>
                <a:lnTo>
                  <a:pt x="54863" y="369569"/>
                </a:lnTo>
                <a:lnTo>
                  <a:pt x="60959" y="345185"/>
                </a:lnTo>
                <a:lnTo>
                  <a:pt x="61721" y="342899"/>
                </a:lnTo>
                <a:close/>
              </a:path>
              <a:path w="692150" h="1186179">
                <a:moveTo>
                  <a:pt x="79247" y="288797"/>
                </a:moveTo>
                <a:lnTo>
                  <a:pt x="52577" y="278891"/>
                </a:lnTo>
                <a:lnTo>
                  <a:pt x="48767" y="288035"/>
                </a:lnTo>
                <a:lnTo>
                  <a:pt x="42671" y="307085"/>
                </a:lnTo>
                <a:lnTo>
                  <a:pt x="70103" y="315467"/>
                </a:lnTo>
                <a:lnTo>
                  <a:pt x="76199" y="297179"/>
                </a:lnTo>
                <a:lnTo>
                  <a:pt x="79247" y="288797"/>
                </a:lnTo>
                <a:close/>
              </a:path>
              <a:path w="692150" h="1186179">
                <a:moveTo>
                  <a:pt x="100583" y="236981"/>
                </a:moveTo>
                <a:lnTo>
                  <a:pt x="73913" y="225551"/>
                </a:lnTo>
                <a:lnTo>
                  <a:pt x="67055" y="240791"/>
                </a:lnTo>
                <a:lnTo>
                  <a:pt x="62483" y="252221"/>
                </a:lnTo>
                <a:lnTo>
                  <a:pt x="89153" y="262889"/>
                </a:lnTo>
                <a:lnTo>
                  <a:pt x="93725" y="251459"/>
                </a:lnTo>
                <a:lnTo>
                  <a:pt x="100583" y="236981"/>
                </a:lnTo>
                <a:close/>
              </a:path>
              <a:path w="692150" h="1186179">
                <a:moveTo>
                  <a:pt x="125729" y="188213"/>
                </a:moveTo>
                <a:lnTo>
                  <a:pt x="101345" y="172973"/>
                </a:lnTo>
                <a:lnTo>
                  <a:pt x="99059" y="176783"/>
                </a:lnTo>
                <a:lnTo>
                  <a:pt x="87629" y="197357"/>
                </a:lnTo>
                <a:lnTo>
                  <a:pt x="86867" y="198881"/>
                </a:lnTo>
                <a:lnTo>
                  <a:pt x="112775" y="211835"/>
                </a:lnTo>
                <a:lnTo>
                  <a:pt x="113537" y="209549"/>
                </a:lnTo>
                <a:lnTo>
                  <a:pt x="124205" y="190499"/>
                </a:lnTo>
                <a:lnTo>
                  <a:pt x="125729" y="188213"/>
                </a:lnTo>
                <a:close/>
              </a:path>
              <a:path w="692150" h="1186179">
                <a:moveTo>
                  <a:pt x="156209" y="140969"/>
                </a:moveTo>
                <a:lnTo>
                  <a:pt x="133349" y="124205"/>
                </a:lnTo>
                <a:lnTo>
                  <a:pt x="123443" y="137921"/>
                </a:lnTo>
                <a:lnTo>
                  <a:pt x="116585" y="148589"/>
                </a:lnTo>
                <a:lnTo>
                  <a:pt x="140207" y="163829"/>
                </a:lnTo>
                <a:lnTo>
                  <a:pt x="147065" y="153923"/>
                </a:lnTo>
                <a:lnTo>
                  <a:pt x="156209" y="140969"/>
                </a:lnTo>
                <a:close/>
              </a:path>
              <a:path w="692150" h="1186179">
                <a:moveTo>
                  <a:pt x="192023" y="99821"/>
                </a:moveTo>
                <a:lnTo>
                  <a:pt x="172211" y="79247"/>
                </a:lnTo>
                <a:lnTo>
                  <a:pt x="170687" y="80771"/>
                </a:lnTo>
                <a:lnTo>
                  <a:pt x="163829" y="88391"/>
                </a:lnTo>
                <a:lnTo>
                  <a:pt x="152399" y="101345"/>
                </a:lnTo>
                <a:lnTo>
                  <a:pt x="173735" y="120395"/>
                </a:lnTo>
                <a:lnTo>
                  <a:pt x="191261" y="100583"/>
                </a:lnTo>
                <a:lnTo>
                  <a:pt x="192023" y="99821"/>
                </a:lnTo>
                <a:close/>
              </a:path>
              <a:path w="692150" h="1186179">
                <a:moveTo>
                  <a:pt x="233933" y="64769"/>
                </a:moveTo>
                <a:lnTo>
                  <a:pt x="217931" y="41147"/>
                </a:lnTo>
                <a:lnTo>
                  <a:pt x="216407" y="42671"/>
                </a:lnTo>
                <a:lnTo>
                  <a:pt x="208787" y="48005"/>
                </a:lnTo>
                <a:lnTo>
                  <a:pt x="200405" y="54101"/>
                </a:lnTo>
                <a:lnTo>
                  <a:pt x="194309" y="59435"/>
                </a:lnTo>
                <a:lnTo>
                  <a:pt x="212597" y="81533"/>
                </a:lnTo>
                <a:lnTo>
                  <a:pt x="218693" y="76199"/>
                </a:lnTo>
                <a:lnTo>
                  <a:pt x="225551" y="70865"/>
                </a:lnTo>
                <a:lnTo>
                  <a:pt x="233171" y="65531"/>
                </a:lnTo>
                <a:lnTo>
                  <a:pt x="233933" y="64769"/>
                </a:lnTo>
                <a:close/>
              </a:path>
              <a:path w="692150" h="1186179">
                <a:moveTo>
                  <a:pt x="281939" y="40385"/>
                </a:moveTo>
                <a:lnTo>
                  <a:pt x="271271" y="12953"/>
                </a:lnTo>
                <a:lnTo>
                  <a:pt x="265937" y="15239"/>
                </a:lnTo>
                <a:lnTo>
                  <a:pt x="249173" y="22859"/>
                </a:lnTo>
                <a:lnTo>
                  <a:pt x="243839" y="25907"/>
                </a:lnTo>
                <a:lnTo>
                  <a:pt x="256793" y="51053"/>
                </a:lnTo>
                <a:lnTo>
                  <a:pt x="262127" y="48767"/>
                </a:lnTo>
                <a:lnTo>
                  <a:pt x="269747" y="44957"/>
                </a:lnTo>
                <a:lnTo>
                  <a:pt x="277367" y="41909"/>
                </a:lnTo>
                <a:lnTo>
                  <a:pt x="281939" y="40385"/>
                </a:lnTo>
                <a:close/>
              </a:path>
              <a:path w="692150" h="1186179">
                <a:moveTo>
                  <a:pt x="332993" y="28955"/>
                </a:moveTo>
                <a:lnTo>
                  <a:pt x="331469" y="0"/>
                </a:lnTo>
                <a:lnTo>
                  <a:pt x="327659" y="761"/>
                </a:lnTo>
                <a:lnTo>
                  <a:pt x="318515" y="1523"/>
                </a:lnTo>
                <a:lnTo>
                  <a:pt x="309371" y="3047"/>
                </a:lnTo>
                <a:lnTo>
                  <a:pt x="300989" y="4571"/>
                </a:lnTo>
                <a:lnTo>
                  <a:pt x="300227" y="4571"/>
                </a:lnTo>
                <a:lnTo>
                  <a:pt x="307085" y="32765"/>
                </a:lnTo>
                <a:lnTo>
                  <a:pt x="307085" y="32003"/>
                </a:lnTo>
                <a:lnTo>
                  <a:pt x="315467" y="30479"/>
                </a:lnTo>
                <a:lnTo>
                  <a:pt x="330707" y="28955"/>
                </a:lnTo>
                <a:lnTo>
                  <a:pt x="332993" y="28955"/>
                </a:lnTo>
                <a:close/>
              </a:path>
              <a:path w="692150" h="1186179">
                <a:moveTo>
                  <a:pt x="392429" y="4571"/>
                </a:moveTo>
                <a:lnTo>
                  <a:pt x="391667" y="4571"/>
                </a:lnTo>
                <a:lnTo>
                  <a:pt x="364235" y="0"/>
                </a:lnTo>
                <a:lnTo>
                  <a:pt x="361949" y="0"/>
                </a:lnTo>
                <a:lnTo>
                  <a:pt x="359663" y="28955"/>
                </a:lnTo>
                <a:lnTo>
                  <a:pt x="362711" y="28955"/>
                </a:lnTo>
                <a:lnTo>
                  <a:pt x="370331" y="29717"/>
                </a:lnTo>
                <a:lnTo>
                  <a:pt x="385571" y="32765"/>
                </a:lnTo>
                <a:lnTo>
                  <a:pt x="392429" y="4571"/>
                </a:lnTo>
                <a:close/>
              </a:path>
              <a:path w="692150" h="1186179">
                <a:moveTo>
                  <a:pt x="448817" y="25907"/>
                </a:moveTo>
                <a:lnTo>
                  <a:pt x="443483" y="22859"/>
                </a:lnTo>
                <a:lnTo>
                  <a:pt x="435102" y="19049"/>
                </a:lnTo>
                <a:lnTo>
                  <a:pt x="425957" y="15239"/>
                </a:lnTo>
                <a:lnTo>
                  <a:pt x="421385" y="13715"/>
                </a:lnTo>
                <a:lnTo>
                  <a:pt x="411479" y="40385"/>
                </a:lnTo>
                <a:lnTo>
                  <a:pt x="416051" y="41909"/>
                </a:lnTo>
                <a:lnTo>
                  <a:pt x="423671" y="44957"/>
                </a:lnTo>
                <a:lnTo>
                  <a:pt x="435863" y="51053"/>
                </a:lnTo>
                <a:lnTo>
                  <a:pt x="448817" y="25907"/>
                </a:lnTo>
                <a:close/>
              </a:path>
              <a:path w="692150" h="1186179">
                <a:moveTo>
                  <a:pt x="498347" y="59435"/>
                </a:moveTo>
                <a:lnTo>
                  <a:pt x="491489" y="53339"/>
                </a:lnTo>
                <a:lnTo>
                  <a:pt x="483869" y="48005"/>
                </a:lnTo>
                <a:lnTo>
                  <a:pt x="476250" y="41909"/>
                </a:lnTo>
                <a:lnTo>
                  <a:pt x="474725" y="41147"/>
                </a:lnTo>
                <a:lnTo>
                  <a:pt x="458723" y="64769"/>
                </a:lnTo>
                <a:lnTo>
                  <a:pt x="460247" y="65531"/>
                </a:lnTo>
                <a:lnTo>
                  <a:pt x="480822" y="81533"/>
                </a:lnTo>
                <a:lnTo>
                  <a:pt x="498347" y="59435"/>
                </a:lnTo>
                <a:close/>
              </a:path>
              <a:path w="692150" h="1186179">
                <a:moveTo>
                  <a:pt x="541019" y="101345"/>
                </a:moveTo>
                <a:lnTo>
                  <a:pt x="528827" y="87629"/>
                </a:lnTo>
                <a:lnTo>
                  <a:pt x="520445" y="79247"/>
                </a:lnTo>
                <a:lnTo>
                  <a:pt x="500633" y="99821"/>
                </a:lnTo>
                <a:lnTo>
                  <a:pt x="508253" y="107441"/>
                </a:lnTo>
                <a:lnTo>
                  <a:pt x="519683" y="120395"/>
                </a:lnTo>
                <a:lnTo>
                  <a:pt x="541019" y="101345"/>
                </a:lnTo>
                <a:close/>
              </a:path>
              <a:path w="692150" h="1186179">
                <a:moveTo>
                  <a:pt x="576072" y="148589"/>
                </a:moveTo>
                <a:lnTo>
                  <a:pt x="569213" y="137159"/>
                </a:lnTo>
                <a:lnTo>
                  <a:pt x="559308" y="124205"/>
                </a:lnTo>
                <a:lnTo>
                  <a:pt x="536447" y="141731"/>
                </a:lnTo>
                <a:lnTo>
                  <a:pt x="545591" y="154685"/>
                </a:lnTo>
                <a:lnTo>
                  <a:pt x="552450" y="164591"/>
                </a:lnTo>
                <a:lnTo>
                  <a:pt x="576072" y="148589"/>
                </a:lnTo>
                <a:close/>
              </a:path>
              <a:path w="692150" h="1186179">
                <a:moveTo>
                  <a:pt x="605790" y="199643"/>
                </a:moveTo>
                <a:lnTo>
                  <a:pt x="604266" y="196595"/>
                </a:lnTo>
                <a:lnTo>
                  <a:pt x="592836" y="176021"/>
                </a:lnTo>
                <a:lnTo>
                  <a:pt x="591311" y="172973"/>
                </a:lnTo>
                <a:lnTo>
                  <a:pt x="566927" y="188213"/>
                </a:lnTo>
                <a:lnTo>
                  <a:pt x="568452" y="190499"/>
                </a:lnTo>
                <a:lnTo>
                  <a:pt x="579119" y="210311"/>
                </a:lnTo>
                <a:lnTo>
                  <a:pt x="579882" y="211835"/>
                </a:lnTo>
                <a:lnTo>
                  <a:pt x="605790" y="199643"/>
                </a:lnTo>
                <a:close/>
              </a:path>
              <a:path w="692150" h="1186179">
                <a:moveTo>
                  <a:pt x="630174" y="252221"/>
                </a:moveTo>
                <a:lnTo>
                  <a:pt x="624840" y="240029"/>
                </a:lnTo>
                <a:lnTo>
                  <a:pt x="618744" y="225551"/>
                </a:lnTo>
                <a:lnTo>
                  <a:pt x="592836" y="236981"/>
                </a:lnTo>
                <a:lnTo>
                  <a:pt x="598932" y="252221"/>
                </a:lnTo>
                <a:lnTo>
                  <a:pt x="603504" y="262889"/>
                </a:lnTo>
                <a:lnTo>
                  <a:pt x="630174" y="252221"/>
                </a:lnTo>
                <a:close/>
              </a:path>
              <a:path w="692150" h="1186179">
                <a:moveTo>
                  <a:pt x="649986" y="307085"/>
                </a:moveTo>
                <a:lnTo>
                  <a:pt x="643127" y="287273"/>
                </a:lnTo>
                <a:lnTo>
                  <a:pt x="640080" y="279653"/>
                </a:lnTo>
                <a:lnTo>
                  <a:pt x="613410" y="289559"/>
                </a:lnTo>
                <a:lnTo>
                  <a:pt x="616458" y="297179"/>
                </a:lnTo>
                <a:lnTo>
                  <a:pt x="622554" y="316229"/>
                </a:lnTo>
                <a:lnTo>
                  <a:pt x="649986" y="307085"/>
                </a:lnTo>
                <a:close/>
              </a:path>
              <a:path w="692150" h="1186179">
                <a:moveTo>
                  <a:pt x="665226" y="362711"/>
                </a:moveTo>
                <a:lnTo>
                  <a:pt x="658368" y="334517"/>
                </a:lnTo>
                <a:lnTo>
                  <a:pt x="630936" y="342899"/>
                </a:lnTo>
                <a:lnTo>
                  <a:pt x="637794" y="370331"/>
                </a:lnTo>
                <a:lnTo>
                  <a:pt x="665226" y="362711"/>
                </a:lnTo>
                <a:close/>
              </a:path>
              <a:path w="692150" h="1186179">
                <a:moveTo>
                  <a:pt x="677418" y="419861"/>
                </a:moveTo>
                <a:lnTo>
                  <a:pt x="677418" y="417575"/>
                </a:lnTo>
                <a:lnTo>
                  <a:pt x="672083" y="391667"/>
                </a:lnTo>
                <a:lnTo>
                  <a:pt x="643890" y="397001"/>
                </a:lnTo>
                <a:lnTo>
                  <a:pt x="649224" y="422909"/>
                </a:lnTo>
                <a:lnTo>
                  <a:pt x="649224" y="424433"/>
                </a:lnTo>
                <a:lnTo>
                  <a:pt x="677418" y="419861"/>
                </a:lnTo>
                <a:close/>
              </a:path>
              <a:path w="692150" h="1186179">
                <a:moveTo>
                  <a:pt x="685800" y="477773"/>
                </a:moveTo>
                <a:lnTo>
                  <a:pt x="685038" y="473963"/>
                </a:lnTo>
                <a:lnTo>
                  <a:pt x="681990" y="448817"/>
                </a:lnTo>
                <a:lnTo>
                  <a:pt x="653796" y="452627"/>
                </a:lnTo>
                <a:lnTo>
                  <a:pt x="656844" y="477773"/>
                </a:lnTo>
                <a:lnTo>
                  <a:pt x="657605" y="480059"/>
                </a:lnTo>
                <a:lnTo>
                  <a:pt x="685800" y="477773"/>
                </a:lnTo>
                <a:close/>
              </a:path>
              <a:path w="692150" h="1186179">
                <a:moveTo>
                  <a:pt x="690372" y="534923"/>
                </a:moveTo>
                <a:lnTo>
                  <a:pt x="690372" y="531875"/>
                </a:lnTo>
                <a:lnTo>
                  <a:pt x="688847" y="505967"/>
                </a:lnTo>
                <a:lnTo>
                  <a:pt x="659891" y="508253"/>
                </a:lnTo>
                <a:lnTo>
                  <a:pt x="662177" y="534161"/>
                </a:lnTo>
                <a:lnTo>
                  <a:pt x="662177" y="536447"/>
                </a:lnTo>
                <a:lnTo>
                  <a:pt x="690372" y="534923"/>
                </a:lnTo>
                <a:close/>
              </a:path>
              <a:path w="692150" h="1186179">
                <a:moveTo>
                  <a:pt x="691896" y="592835"/>
                </a:moveTo>
                <a:lnTo>
                  <a:pt x="691896" y="563879"/>
                </a:lnTo>
                <a:lnTo>
                  <a:pt x="662940" y="564641"/>
                </a:lnTo>
                <a:lnTo>
                  <a:pt x="663702" y="592835"/>
                </a:lnTo>
                <a:lnTo>
                  <a:pt x="691896" y="592835"/>
                </a:lnTo>
                <a:close/>
              </a:path>
              <a:path w="692150" h="1186179">
                <a:moveTo>
                  <a:pt x="691896" y="622553"/>
                </a:moveTo>
                <a:lnTo>
                  <a:pt x="691896" y="621791"/>
                </a:lnTo>
                <a:lnTo>
                  <a:pt x="663702" y="621791"/>
                </a:lnTo>
                <a:lnTo>
                  <a:pt x="662177" y="649223"/>
                </a:lnTo>
                <a:lnTo>
                  <a:pt x="690372" y="650747"/>
                </a:lnTo>
                <a:lnTo>
                  <a:pt x="691896" y="622553"/>
                </a:lnTo>
                <a:close/>
              </a:path>
              <a:path w="692150" h="1186179">
                <a:moveTo>
                  <a:pt x="688847" y="681989"/>
                </a:moveTo>
                <a:lnTo>
                  <a:pt x="688847" y="679703"/>
                </a:lnTo>
                <a:lnTo>
                  <a:pt x="659891" y="677417"/>
                </a:lnTo>
                <a:lnTo>
                  <a:pt x="659891" y="679703"/>
                </a:lnTo>
                <a:lnTo>
                  <a:pt x="657605" y="705611"/>
                </a:lnTo>
                <a:lnTo>
                  <a:pt x="685800" y="708659"/>
                </a:lnTo>
                <a:lnTo>
                  <a:pt x="688847" y="681989"/>
                </a:lnTo>
                <a:close/>
              </a:path>
              <a:path w="692150" h="1186179">
                <a:moveTo>
                  <a:pt x="681990" y="739139"/>
                </a:moveTo>
                <a:lnTo>
                  <a:pt x="681990" y="736853"/>
                </a:lnTo>
                <a:lnTo>
                  <a:pt x="653796" y="733805"/>
                </a:lnTo>
                <a:lnTo>
                  <a:pt x="653796" y="735329"/>
                </a:lnTo>
                <a:lnTo>
                  <a:pt x="649224" y="761237"/>
                </a:lnTo>
                <a:lnTo>
                  <a:pt x="677418" y="765809"/>
                </a:lnTo>
                <a:lnTo>
                  <a:pt x="681990" y="739139"/>
                </a:lnTo>
                <a:close/>
              </a:path>
              <a:path w="692150" h="1186179">
                <a:moveTo>
                  <a:pt x="672083" y="794765"/>
                </a:moveTo>
                <a:lnTo>
                  <a:pt x="643890" y="788669"/>
                </a:lnTo>
                <a:lnTo>
                  <a:pt x="637794" y="814577"/>
                </a:lnTo>
                <a:lnTo>
                  <a:pt x="637794" y="816101"/>
                </a:lnTo>
                <a:lnTo>
                  <a:pt x="665226" y="822959"/>
                </a:lnTo>
                <a:lnTo>
                  <a:pt x="665988" y="820673"/>
                </a:lnTo>
                <a:lnTo>
                  <a:pt x="672083" y="794765"/>
                </a:lnTo>
                <a:close/>
              </a:path>
              <a:path w="692150" h="1186179">
                <a:moveTo>
                  <a:pt x="657605" y="851153"/>
                </a:moveTo>
                <a:lnTo>
                  <a:pt x="630936" y="842771"/>
                </a:lnTo>
                <a:lnTo>
                  <a:pt x="624077" y="864107"/>
                </a:lnTo>
                <a:lnTo>
                  <a:pt x="622554" y="870203"/>
                </a:lnTo>
                <a:lnTo>
                  <a:pt x="649224" y="878585"/>
                </a:lnTo>
                <a:lnTo>
                  <a:pt x="651510" y="872489"/>
                </a:lnTo>
                <a:lnTo>
                  <a:pt x="657605" y="851153"/>
                </a:lnTo>
                <a:close/>
              </a:path>
              <a:path w="692150" h="1186179">
                <a:moveTo>
                  <a:pt x="640080" y="906779"/>
                </a:moveTo>
                <a:lnTo>
                  <a:pt x="613410" y="896873"/>
                </a:lnTo>
                <a:lnTo>
                  <a:pt x="608076" y="911351"/>
                </a:lnTo>
                <a:lnTo>
                  <a:pt x="603504" y="922781"/>
                </a:lnTo>
                <a:lnTo>
                  <a:pt x="629411" y="933449"/>
                </a:lnTo>
                <a:lnTo>
                  <a:pt x="634746" y="921257"/>
                </a:lnTo>
                <a:lnTo>
                  <a:pt x="640080" y="906779"/>
                </a:lnTo>
                <a:close/>
              </a:path>
              <a:path w="692150" h="1186179">
                <a:moveTo>
                  <a:pt x="617982" y="960119"/>
                </a:moveTo>
                <a:lnTo>
                  <a:pt x="592074" y="948689"/>
                </a:lnTo>
                <a:lnTo>
                  <a:pt x="589026" y="954785"/>
                </a:lnTo>
                <a:lnTo>
                  <a:pt x="579882" y="973835"/>
                </a:lnTo>
                <a:lnTo>
                  <a:pt x="605790" y="986789"/>
                </a:lnTo>
                <a:lnTo>
                  <a:pt x="615696" y="966215"/>
                </a:lnTo>
                <a:lnTo>
                  <a:pt x="617982" y="960119"/>
                </a:lnTo>
                <a:close/>
              </a:path>
              <a:path w="692150" h="1186179">
                <a:moveTo>
                  <a:pt x="591311" y="1012697"/>
                </a:moveTo>
                <a:lnTo>
                  <a:pt x="566927" y="997457"/>
                </a:lnTo>
                <a:lnTo>
                  <a:pt x="557022" y="1013459"/>
                </a:lnTo>
                <a:lnTo>
                  <a:pt x="551688" y="1021079"/>
                </a:lnTo>
                <a:lnTo>
                  <a:pt x="575310" y="1037082"/>
                </a:lnTo>
                <a:lnTo>
                  <a:pt x="581405" y="1027938"/>
                </a:lnTo>
                <a:lnTo>
                  <a:pt x="591311" y="1012697"/>
                </a:lnTo>
                <a:close/>
              </a:path>
              <a:path w="692150" h="1186179">
                <a:moveTo>
                  <a:pt x="558546" y="1061465"/>
                </a:moveTo>
                <a:lnTo>
                  <a:pt x="535686" y="1044701"/>
                </a:lnTo>
                <a:lnTo>
                  <a:pt x="533400" y="1047749"/>
                </a:lnTo>
                <a:lnTo>
                  <a:pt x="520445" y="1062989"/>
                </a:lnTo>
                <a:lnTo>
                  <a:pt x="518922" y="1065276"/>
                </a:lnTo>
                <a:lnTo>
                  <a:pt x="540258" y="1084326"/>
                </a:lnTo>
                <a:lnTo>
                  <a:pt x="542544" y="1081277"/>
                </a:lnTo>
                <a:lnTo>
                  <a:pt x="556260" y="1064514"/>
                </a:lnTo>
                <a:lnTo>
                  <a:pt x="558546" y="1061465"/>
                </a:lnTo>
                <a:close/>
              </a:path>
              <a:path w="692150" h="1186179">
                <a:moveTo>
                  <a:pt x="519683" y="1106423"/>
                </a:moveTo>
                <a:lnTo>
                  <a:pt x="499872" y="1085849"/>
                </a:lnTo>
                <a:lnTo>
                  <a:pt x="494538" y="1091183"/>
                </a:lnTo>
                <a:lnTo>
                  <a:pt x="480822" y="1103376"/>
                </a:lnTo>
                <a:lnTo>
                  <a:pt x="480059" y="1104138"/>
                </a:lnTo>
                <a:lnTo>
                  <a:pt x="497586" y="1126235"/>
                </a:lnTo>
                <a:lnTo>
                  <a:pt x="499872" y="1124711"/>
                </a:lnTo>
                <a:lnTo>
                  <a:pt x="506730" y="1118615"/>
                </a:lnTo>
                <a:lnTo>
                  <a:pt x="514350" y="1111758"/>
                </a:lnTo>
                <a:lnTo>
                  <a:pt x="519683" y="1106423"/>
                </a:lnTo>
                <a:close/>
              </a:path>
              <a:path w="692150" h="1186179">
                <a:moveTo>
                  <a:pt x="473963" y="1144523"/>
                </a:moveTo>
                <a:lnTo>
                  <a:pt x="457961" y="1120139"/>
                </a:lnTo>
                <a:lnTo>
                  <a:pt x="452627" y="1123949"/>
                </a:lnTo>
                <a:lnTo>
                  <a:pt x="445008" y="1128521"/>
                </a:lnTo>
                <a:lnTo>
                  <a:pt x="438150" y="1132332"/>
                </a:lnTo>
                <a:lnTo>
                  <a:pt x="435102" y="1133855"/>
                </a:lnTo>
                <a:lnTo>
                  <a:pt x="448055" y="1159764"/>
                </a:lnTo>
                <a:lnTo>
                  <a:pt x="451866" y="1157477"/>
                </a:lnTo>
                <a:lnTo>
                  <a:pt x="460247" y="1152905"/>
                </a:lnTo>
                <a:lnTo>
                  <a:pt x="468630" y="1147571"/>
                </a:lnTo>
                <a:lnTo>
                  <a:pt x="473963" y="1144523"/>
                </a:lnTo>
                <a:close/>
              </a:path>
              <a:path w="692150" h="1186179">
                <a:moveTo>
                  <a:pt x="420624" y="1171955"/>
                </a:moveTo>
                <a:lnTo>
                  <a:pt x="409956" y="1145285"/>
                </a:lnTo>
                <a:lnTo>
                  <a:pt x="408431" y="1146047"/>
                </a:lnTo>
                <a:lnTo>
                  <a:pt x="385572" y="1152905"/>
                </a:lnTo>
                <a:lnTo>
                  <a:pt x="390906" y="1180338"/>
                </a:lnTo>
                <a:lnTo>
                  <a:pt x="391668" y="1180338"/>
                </a:lnTo>
                <a:lnTo>
                  <a:pt x="400812" y="1178052"/>
                </a:lnTo>
                <a:lnTo>
                  <a:pt x="409194" y="1175765"/>
                </a:lnTo>
                <a:lnTo>
                  <a:pt x="420624" y="1171955"/>
                </a:lnTo>
                <a:close/>
              </a:path>
              <a:path w="692150" h="1186179">
                <a:moveTo>
                  <a:pt x="360426" y="1184909"/>
                </a:moveTo>
                <a:lnTo>
                  <a:pt x="358902" y="1156715"/>
                </a:lnTo>
                <a:lnTo>
                  <a:pt x="337566" y="1156620"/>
                </a:lnTo>
                <a:lnTo>
                  <a:pt x="332232" y="1155953"/>
                </a:lnTo>
                <a:lnTo>
                  <a:pt x="329946" y="1184909"/>
                </a:lnTo>
                <a:lnTo>
                  <a:pt x="338328" y="1184973"/>
                </a:lnTo>
                <a:lnTo>
                  <a:pt x="346710" y="1185671"/>
                </a:lnTo>
                <a:lnTo>
                  <a:pt x="355854" y="1184909"/>
                </a:lnTo>
                <a:lnTo>
                  <a:pt x="360426" y="1184909"/>
                </a:lnTo>
                <a:close/>
              </a:path>
              <a:path w="692150" h="1186179">
                <a:moveTo>
                  <a:pt x="306324" y="1152144"/>
                </a:moveTo>
                <a:lnTo>
                  <a:pt x="299466" y="1150620"/>
                </a:lnTo>
                <a:lnTo>
                  <a:pt x="284226" y="1146047"/>
                </a:lnTo>
                <a:lnTo>
                  <a:pt x="280416" y="1144523"/>
                </a:lnTo>
                <a:lnTo>
                  <a:pt x="270510" y="1171194"/>
                </a:lnTo>
                <a:lnTo>
                  <a:pt x="275082" y="1172717"/>
                </a:lnTo>
                <a:lnTo>
                  <a:pt x="283464" y="1175765"/>
                </a:lnTo>
                <a:lnTo>
                  <a:pt x="292608" y="1178052"/>
                </a:lnTo>
                <a:lnTo>
                  <a:pt x="299466" y="1180338"/>
                </a:lnTo>
                <a:lnTo>
                  <a:pt x="306324" y="1152144"/>
                </a:lnTo>
                <a:close/>
              </a:path>
              <a:path w="692150" h="1186179">
                <a:moveTo>
                  <a:pt x="256032" y="1133094"/>
                </a:moveTo>
                <a:lnTo>
                  <a:pt x="246888" y="1128521"/>
                </a:lnTo>
                <a:lnTo>
                  <a:pt x="233172" y="1119377"/>
                </a:lnTo>
                <a:lnTo>
                  <a:pt x="217170" y="1142999"/>
                </a:lnTo>
                <a:lnTo>
                  <a:pt x="224790" y="1148333"/>
                </a:lnTo>
                <a:lnTo>
                  <a:pt x="233172" y="1152905"/>
                </a:lnTo>
                <a:lnTo>
                  <a:pt x="240792" y="1157477"/>
                </a:lnTo>
                <a:lnTo>
                  <a:pt x="243078" y="1159002"/>
                </a:lnTo>
                <a:lnTo>
                  <a:pt x="256032" y="1133094"/>
                </a:lnTo>
                <a:close/>
              </a:path>
              <a:path w="692150" h="1186179">
                <a:moveTo>
                  <a:pt x="211836" y="1103376"/>
                </a:moveTo>
                <a:lnTo>
                  <a:pt x="204978" y="1097280"/>
                </a:lnTo>
                <a:lnTo>
                  <a:pt x="198119" y="1090421"/>
                </a:lnTo>
                <a:lnTo>
                  <a:pt x="191261" y="1084326"/>
                </a:lnTo>
                <a:lnTo>
                  <a:pt x="171449" y="1104899"/>
                </a:lnTo>
                <a:lnTo>
                  <a:pt x="178308" y="1111758"/>
                </a:lnTo>
                <a:lnTo>
                  <a:pt x="185927" y="1118615"/>
                </a:lnTo>
                <a:lnTo>
                  <a:pt x="192785" y="1124711"/>
                </a:lnTo>
                <a:lnTo>
                  <a:pt x="211836" y="1103376"/>
                </a:lnTo>
                <a:close/>
              </a:path>
              <a:path w="692150" h="1186179">
                <a:moveTo>
                  <a:pt x="172974" y="1064514"/>
                </a:moveTo>
                <a:lnTo>
                  <a:pt x="171449" y="1062989"/>
                </a:lnTo>
                <a:lnTo>
                  <a:pt x="159258" y="1046988"/>
                </a:lnTo>
                <a:lnTo>
                  <a:pt x="156210" y="1043177"/>
                </a:lnTo>
                <a:lnTo>
                  <a:pt x="132587" y="1059941"/>
                </a:lnTo>
                <a:lnTo>
                  <a:pt x="136397" y="1065276"/>
                </a:lnTo>
                <a:lnTo>
                  <a:pt x="150113" y="1082039"/>
                </a:lnTo>
                <a:lnTo>
                  <a:pt x="151637" y="1083564"/>
                </a:lnTo>
                <a:lnTo>
                  <a:pt x="172974" y="1064514"/>
                </a:lnTo>
                <a:close/>
              </a:path>
              <a:path w="692150" h="1186179">
                <a:moveTo>
                  <a:pt x="140208" y="1020317"/>
                </a:moveTo>
                <a:lnTo>
                  <a:pt x="134874" y="1012697"/>
                </a:lnTo>
                <a:lnTo>
                  <a:pt x="124967" y="995933"/>
                </a:lnTo>
                <a:lnTo>
                  <a:pt x="100583" y="1011173"/>
                </a:lnTo>
                <a:lnTo>
                  <a:pt x="111251" y="1028699"/>
                </a:lnTo>
                <a:lnTo>
                  <a:pt x="115823" y="1035557"/>
                </a:lnTo>
                <a:lnTo>
                  <a:pt x="140208" y="1020317"/>
                </a:lnTo>
                <a:close/>
              </a:path>
              <a:path w="692150" h="1186179">
                <a:moveTo>
                  <a:pt x="112013" y="972311"/>
                </a:moveTo>
                <a:lnTo>
                  <a:pt x="102869" y="954023"/>
                </a:lnTo>
                <a:lnTo>
                  <a:pt x="99821" y="947165"/>
                </a:lnTo>
                <a:lnTo>
                  <a:pt x="73913" y="958595"/>
                </a:lnTo>
                <a:lnTo>
                  <a:pt x="86105" y="985265"/>
                </a:lnTo>
                <a:lnTo>
                  <a:pt x="112013" y="972311"/>
                </a:lnTo>
                <a:close/>
              </a:path>
              <a:path w="692150" h="1186179">
                <a:moveTo>
                  <a:pt x="88391" y="921257"/>
                </a:moveTo>
                <a:lnTo>
                  <a:pt x="84581" y="910589"/>
                </a:lnTo>
                <a:lnTo>
                  <a:pt x="78485" y="895349"/>
                </a:lnTo>
                <a:lnTo>
                  <a:pt x="51815" y="904493"/>
                </a:lnTo>
                <a:lnTo>
                  <a:pt x="57911" y="921257"/>
                </a:lnTo>
                <a:lnTo>
                  <a:pt x="62483" y="931926"/>
                </a:lnTo>
                <a:lnTo>
                  <a:pt x="88391" y="921257"/>
                </a:lnTo>
                <a:close/>
              </a:path>
              <a:path w="692150" h="1186179">
                <a:moveTo>
                  <a:pt x="69341" y="868679"/>
                </a:moveTo>
                <a:lnTo>
                  <a:pt x="67817" y="864107"/>
                </a:lnTo>
                <a:lnTo>
                  <a:pt x="61721" y="841247"/>
                </a:lnTo>
                <a:lnTo>
                  <a:pt x="34289" y="849629"/>
                </a:lnTo>
                <a:lnTo>
                  <a:pt x="41147" y="872489"/>
                </a:lnTo>
                <a:lnTo>
                  <a:pt x="42671" y="877061"/>
                </a:lnTo>
                <a:lnTo>
                  <a:pt x="69341" y="868679"/>
                </a:lnTo>
                <a:close/>
              </a:path>
              <a:path w="692150" h="1186179">
                <a:moveTo>
                  <a:pt x="54863" y="814577"/>
                </a:moveTo>
                <a:lnTo>
                  <a:pt x="54101" y="813815"/>
                </a:lnTo>
                <a:lnTo>
                  <a:pt x="48767" y="787907"/>
                </a:lnTo>
                <a:lnTo>
                  <a:pt x="48767" y="787145"/>
                </a:lnTo>
                <a:lnTo>
                  <a:pt x="20573" y="792479"/>
                </a:lnTo>
                <a:lnTo>
                  <a:pt x="20573" y="794765"/>
                </a:lnTo>
                <a:lnTo>
                  <a:pt x="26669" y="821435"/>
                </a:lnTo>
                <a:lnTo>
                  <a:pt x="54863" y="814577"/>
                </a:lnTo>
                <a:close/>
              </a:path>
              <a:path w="692150" h="1186179">
                <a:moveTo>
                  <a:pt x="43433" y="759713"/>
                </a:moveTo>
                <a:lnTo>
                  <a:pt x="38861" y="734567"/>
                </a:lnTo>
                <a:lnTo>
                  <a:pt x="38861" y="731519"/>
                </a:lnTo>
                <a:lnTo>
                  <a:pt x="10667" y="735329"/>
                </a:lnTo>
                <a:lnTo>
                  <a:pt x="10667" y="739139"/>
                </a:lnTo>
                <a:lnTo>
                  <a:pt x="15239" y="764285"/>
                </a:lnTo>
                <a:lnTo>
                  <a:pt x="43433" y="759713"/>
                </a:lnTo>
                <a:close/>
              </a:path>
              <a:path w="692150" h="1186179">
                <a:moveTo>
                  <a:pt x="35051" y="704087"/>
                </a:moveTo>
                <a:lnTo>
                  <a:pt x="32765" y="678941"/>
                </a:lnTo>
                <a:lnTo>
                  <a:pt x="32003" y="675893"/>
                </a:lnTo>
                <a:lnTo>
                  <a:pt x="3809" y="678179"/>
                </a:lnTo>
                <a:lnTo>
                  <a:pt x="3809" y="681989"/>
                </a:lnTo>
                <a:lnTo>
                  <a:pt x="6857" y="707135"/>
                </a:lnTo>
                <a:lnTo>
                  <a:pt x="35051" y="704087"/>
                </a:lnTo>
                <a:close/>
              </a:path>
              <a:path w="692150" h="1186179">
                <a:moveTo>
                  <a:pt x="30479" y="647699"/>
                </a:moveTo>
                <a:lnTo>
                  <a:pt x="28955" y="621791"/>
                </a:lnTo>
                <a:lnTo>
                  <a:pt x="28955" y="619505"/>
                </a:lnTo>
                <a:lnTo>
                  <a:pt x="761" y="620267"/>
                </a:lnTo>
                <a:lnTo>
                  <a:pt x="761" y="622553"/>
                </a:lnTo>
                <a:lnTo>
                  <a:pt x="1523" y="649223"/>
                </a:lnTo>
                <a:lnTo>
                  <a:pt x="30479" y="64769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99345" y="5959602"/>
            <a:ext cx="685800" cy="271780"/>
          </a:xfrm>
          <a:custGeom>
            <a:avLst/>
            <a:gdLst/>
            <a:ahLst/>
            <a:cxnLst/>
            <a:rect l="l" t="t" r="r" b="b"/>
            <a:pathLst>
              <a:path w="685800" h="271779">
                <a:moveTo>
                  <a:pt x="28194" y="243078"/>
                </a:moveTo>
                <a:lnTo>
                  <a:pt x="28194" y="0"/>
                </a:lnTo>
                <a:lnTo>
                  <a:pt x="0" y="0"/>
                </a:lnTo>
                <a:lnTo>
                  <a:pt x="0" y="265176"/>
                </a:lnTo>
                <a:lnTo>
                  <a:pt x="6096" y="271272"/>
                </a:lnTo>
                <a:lnTo>
                  <a:pt x="14478" y="271272"/>
                </a:lnTo>
                <a:lnTo>
                  <a:pt x="14478" y="243078"/>
                </a:lnTo>
                <a:lnTo>
                  <a:pt x="28194" y="243078"/>
                </a:lnTo>
                <a:close/>
              </a:path>
              <a:path w="685800" h="271779">
                <a:moveTo>
                  <a:pt x="685800" y="271271"/>
                </a:moveTo>
                <a:lnTo>
                  <a:pt x="685800" y="243077"/>
                </a:lnTo>
                <a:lnTo>
                  <a:pt x="14478" y="243078"/>
                </a:lnTo>
                <a:lnTo>
                  <a:pt x="28194" y="256794"/>
                </a:lnTo>
                <a:lnTo>
                  <a:pt x="28194" y="271272"/>
                </a:lnTo>
                <a:lnTo>
                  <a:pt x="685800" y="271271"/>
                </a:lnTo>
                <a:close/>
              </a:path>
              <a:path w="685800" h="271779">
                <a:moveTo>
                  <a:pt x="28194" y="271272"/>
                </a:moveTo>
                <a:lnTo>
                  <a:pt x="28194" y="256794"/>
                </a:lnTo>
                <a:lnTo>
                  <a:pt x="14478" y="243078"/>
                </a:lnTo>
                <a:lnTo>
                  <a:pt x="14478" y="271272"/>
                </a:lnTo>
                <a:lnTo>
                  <a:pt x="28194" y="27127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34141" y="4815840"/>
            <a:ext cx="692150" cy="1184910"/>
          </a:xfrm>
          <a:custGeom>
            <a:avLst/>
            <a:gdLst/>
            <a:ahLst/>
            <a:cxnLst/>
            <a:rect l="l" t="t" r="r" b="b"/>
            <a:pathLst>
              <a:path w="692150" h="1184910">
                <a:moveTo>
                  <a:pt x="28956" y="598931"/>
                </a:moveTo>
                <a:lnTo>
                  <a:pt x="28956" y="563879"/>
                </a:lnTo>
                <a:lnTo>
                  <a:pt x="762" y="563879"/>
                </a:lnTo>
                <a:lnTo>
                  <a:pt x="0" y="592073"/>
                </a:lnTo>
                <a:lnTo>
                  <a:pt x="26784" y="587006"/>
                </a:lnTo>
                <a:lnTo>
                  <a:pt x="27432" y="586739"/>
                </a:lnTo>
                <a:lnTo>
                  <a:pt x="28194" y="586739"/>
                </a:lnTo>
                <a:lnTo>
                  <a:pt x="28194" y="599802"/>
                </a:lnTo>
                <a:lnTo>
                  <a:pt x="28956" y="598931"/>
                </a:lnTo>
                <a:close/>
              </a:path>
              <a:path w="692150" h="1184910">
                <a:moveTo>
                  <a:pt x="28194" y="599802"/>
                </a:moveTo>
                <a:lnTo>
                  <a:pt x="28194" y="586739"/>
                </a:lnTo>
                <a:lnTo>
                  <a:pt x="26784" y="587006"/>
                </a:lnTo>
                <a:lnTo>
                  <a:pt x="1524" y="597407"/>
                </a:lnTo>
                <a:lnTo>
                  <a:pt x="3810" y="603503"/>
                </a:lnTo>
                <a:lnTo>
                  <a:pt x="10668" y="607313"/>
                </a:lnTo>
                <a:lnTo>
                  <a:pt x="17526" y="605789"/>
                </a:lnTo>
                <a:lnTo>
                  <a:pt x="23622" y="605027"/>
                </a:lnTo>
                <a:lnTo>
                  <a:pt x="28194" y="599802"/>
                </a:lnTo>
                <a:close/>
              </a:path>
              <a:path w="692150" h="1184910">
                <a:moveTo>
                  <a:pt x="28194" y="586739"/>
                </a:moveTo>
                <a:lnTo>
                  <a:pt x="27432" y="586739"/>
                </a:lnTo>
                <a:lnTo>
                  <a:pt x="26784" y="587006"/>
                </a:lnTo>
                <a:lnTo>
                  <a:pt x="28194" y="586739"/>
                </a:lnTo>
                <a:close/>
              </a:path>
              <a:path w="692150" h="1184910">
                <a:moveTo>
                  <a:pt x="32766" y="507491"/>
                </a:moveTo>
                <a:lnTo>
                  <a:pt x="3810" y="505967"/>
                </a:lnTo>
                <a:lnTo>
                  <a:pt x="2286" y="532637"/>
                </a:lnTo>
                <a:lnTo>
                  <a:pt x="1524" y="534923"/>
                </a:lnTo>
                <a:lnTo>
                  <a:pt x="30480" y="535685"/>
                </a:lnTo>
                <a:lnTo>
                  <a:pt x="30480" y="533399"/>
                </a:lnTo>
                <a:lnTo>
                  <a:pt x="32766" y="507491"/>
                </a:lnTo>
                <a:close/>
              </a:path>
              <a:path w="692150" h="1184910">
                <a:moveTo>
                  <a:pt x="38862" y="451865"/>
                </a:moveTo>
                <a:lnTo>
                  <a:pt x="10668" y="448055"/>
                </a:lnTo>
                <a:lnTo>
                  <a:pt x="6858" y="473963"/>
                </a:lnTo>
                <a:lnTo>
                  <a:pt x="6858" y="477011"/>
                </a:lnTo>
                <a:lnTo>
                  <a:pt x="35052" y="480059"/>
                </a:lnTo>
                <a:lnTo>
                  <a:pt x="35814" y="477011"/>
                </a:lnTo>
                <a:lnTo>
                  <a:pt x="38862" y="451865"/>
                </a:lnTo>
                <a:close/>
              </a:path>
              <a:path w="692150" h="1184910">
                <a:moveTo>
                  <a:pt x="48768" y="396239"/>
                </a:moveTo>
                <a:lnTo>
                  <a:pt x="20574" y="390905"/>
                </a:lnTo>
                <a:lnTo>
                  <a:pt x="15240" y="417575"/>
                </a:lnTo>
                <a:lnTo>
                  <a:pt x="15240" y="419099"/>
                </a:lnTo>
                <a:lnTo>
                  <a:pt x="43434" y="423671"/>
                </a:lnTo>
                <a:lnTo>
                  <a:pt x="43434" y="422147"/>
                </a:lnTo>
                <a:lnTo>
                  <a:pt x="48768" y="396239"/>
                </a:lnTo>
                <a:close/>
              </a:path>
              <a:path w="692150" h="1184910">
                <a:moveTo>
                  <a:pt x="61722" y="342137"/>
                </a:moveTo>
                <a:lnTo>
                  <a:pt x="34290" y="334517"/>
                </a:lnTo>
                <a:lnTo>
                  <a:pt x="33528" y="337565"/>
                </a:lnTo>
                <a:lnTo>
                  <a:pt x="26670" y="361949"/>
                </a:lnTo>
                <a:lnTo>
                  <a:pt x="54864" y="369569"/>
                </a:lnTo>
                <a:lnTo>
                  <a:pt x="61722" y="342137"/>
                </a:lnTo>
                <a:close/>
              </a:path>
              <a:path w="692150" h="1184910">
                <a:moveTo>
                  <a:pt x="79248" y="288797"/>
                </a:moveTo>
                <a:lnTo>
                  <a:pt x="52578" y="278891"/>
                </a:lnTo>
                <a:lnTo>
                  <a:pt x="48768" y="287273"/>
                </a:lnTo>
                <a:lnTo>
                  <a:pt x="42672" y="306323"/>
                </a:lnTo>
                <a:lnTo>
                  <a:pt x="70104" y="315467"/>
                </a:lnTo>
                <a:lnTo>
                  <a:pt x="76200" y="296417"/>
                </a:lnTo>
                <a:lnTo>
                  <a:pt x="79248" y="288797"/>
                </a:lnTo>
                <a:close/>
              </a:path>
              <a:path w="692150" h="1184910">
                <a:moveTo>
                  <a:pt x="100584" y="236981"/>
                </a:moveTo>
                <a:lnTo>
                  <a:pt x="73914" y="224789"/>
                </a:lnTo>
                <a:lnTo>
                  <a:pt x="62484" y="251459"/>
                </a:lnTo>
                <a:lnTo>
                  <a:pt x="89154" y="262127"/>
                </a:lnTo>
                <a:lnTo>
                  <a:pt x="93726" y="251459"/>
                </a:lnTo>
                <a:lnTo>
                  <a:pt x="100584" y="236981"/>
                </a:lnTo>
                <a:close/>
              </a:path>
              <a:path w="692150" h="1184910">
                <a:moveTo>
                  <a:pt x="125730" y="187451"/>
                </a:moveTo>
                <a:lnTo>
                  <a:pt x="101346" y="172973"/>
                </a:lnTo>
                <a:lnTo>
                  <a:pt x="99060" y="176021"/>
                </a:lnTo>
                <a:lnTo>
                  <a:pt x="87630" y="196595"/>
                </a:lnTo>
                <a:lnTo>
                  <a:pt x="86868" y="198881"/>
                </a:lnTo>
                <a:lnTo>
                  <a:pt x="112776" y="211835"/>
                </a:lnTo>
                <a:lnTo>
                  <a:pt x="113538" y="209549"/>
                </a:lnTo>
                <a:lnTo>
                  <a:pt x="124206" y="189737"/>
                </a:lnTo>
                <a:lnTo>
                  <a:pt x="125730" y="187451"/>
                </a:lnTo>
                <a:close/>
              </a:path>
              <a:path w="692150" h="1184910">
                <a:moveTo>
                  <a:pt x="156210" y="140969"/>
                </a:moveTo>
                <a:lnTo>
                  <a:pt x="133350" y="124205"/>
                </a:lnTo>
                <a:lnTo>
                  <a:pt x="123444" y="137921"/>
                </a:lnTo>
                <a:lnTo>
                  <a:pt x="116586" y="147827"/>
                </a:lnTo>
                <a:lnTo>
                  <a:pt x="140208" y="163829"/>
                </a:lnTo>
                <a:lnTo>
                  <a:pt x="147066" y="153161"/>
                </a:lnTo>
                <a:lnTo>
                  <a:pt x="156210" y="140969"/>
                </a:lnTo>
                <a:close/>
              </a:path>
              <a:path w="692150" h="1184910">
                <a:moveTo>
                  <a:pt x="192024" y="99059"/>
                </a:moveTo>
                <a:lnTo>
                  <a:pt x="172212" y="79247"/>
                </a:lnTo>
                <a:lnTo>
                  <a:pt x="170688" y="80009"/>
                </a:lnTo>
                <a:lnTo>
                  <a:pt x="163830" y="87629"/>
                </a:lnTo>
                <a:lnTo>
                  <a:pt x="152400" y="100583"/>
                </a:lnTo>
                <a:lnTo>
                  <a:pt x="172974" y="119633"/>
                </a:lnTo>
                <a:lnTo>
                  <a:pt x="185166" y="106679"/>
                </a:lnTo>
                <a:lnTo>
                  <a:pt x="191262" y="99821"/>
                </a:lnTo>
                <a:lnTo>
                  <a:pt x="192024" y="99059"/>
                </a:lnTo>
                <a:close/>
              </a:path>
              <a:path w="692150" h="1184910">
                <a:moveTo>
                  <a:pt x="233934" y="64769"/>
                </a:moveTo>
                <a:lnTo>
                  <a:pt x="217932" y="41147"/>
                </a:lnTo>
                <a:lnTo>
                  <a:pt x="216408" y="41909"/>
                </a:lnTo>
                <a:lnTo>
                  <a:pt x="208788" y="47243"/>
                </a:lnTo>
                <a:lnTo>
                  <a:pt x="200406" y="53339"/>
                </a:lnTo>
                <a:lnTo>
                  <a:pt x="194310" y="58673"/>
                </a:lnTo>
                <a:lnTo>
                  <a:pt x="212598" y="80771"/>
                </a:lnTo>
                <a:lnTo>
                  <a:pt x="218694" y="75437"/>
                </a:lnTo>
                <a:lnTo>
                  <a:pt x="225552" y="70103"/>
                </a:lnTo>
                <a:lnTo>
                  <a:pt x="233172" y="65531"/>
                </a:lnTo>
                <a:lnTo>
                  <a:pt x="233934" y="64769"/>
                </a:lnTo>
                <a:close/>
              </a:path>
              <a:path w="692150" h="1184910">
                <a:moveTo>
                  <a:pt x="281940" y="39623"/>
                </a:moveTo>
                <a:lnTo>
                  <a:pt x="271272" y="12953"/>
                </a:lnTo>
                <a:lnTo>
                  <a:pt x="265938" y="15239"/>
                </a:lnTo>
                <a:lnTo>
                  <a:pt x="249174" y="22859"/>
                </a:lnTo>
                <a:lnTo>
                  <a:pt x="243840" y="25145"/>
                </a:lnTo>
                <a:lnTo>
                  <a:pt x="256794" y="51053"/>
                </a:lnTo>
                <a:lnTo>
                  <a:pt x="262128" y="48005"/>
                </a:lnTo>
                <a:lnTo>
                  <a:pt x="269748" y="44957"/>
                </a:lnTo>
                <a:lnTo>
                  <a:pt x="277368" y="41147"/>
                </a:lnTo>
                <a:lnTo>
                  <a:pt x="281940" y="39623"/>
                </a:lnTo>
                <a:close/>
              </a:path>
              <a:path w="692150" h="1184910">
                <a:moveTo>
                  <a:pt x="332994" y="28193"/>
                </a:moveTo>
                <a:lnTo>
                  <a:pt x="331470" y="0"/>
                </a:lnTo>
                <a:lnTo>
                  <a:pt x="327660" y="0"/>
                </a:lnTo>
                <a:lnTo>
                  <a:pt x="318516" y="761"/>
                </a:lnTo>
                <a:lnTo>
                  <a:pt x="309372" y="2285"/>
                </a:lnTo>
                <a:lnTo>
                  <a:pt x="300990" y="4571"/>
                </a:lnTo>
                <a:lnTo>
                  <a:pt x="300228" y="4571"/>
                </a:lnTo>
                <a:lnTo>
                  <a:pt x="307086" y="32003"/>
                </a:lnTo>
                <a:lnTo>
                  <a:pt x="315468" y="30479"/>
                </a:lnTo>
                <a:lnTo>
                  <a:pt x="323088" y="28955"/>
                </a:lnTo>
                <a:lnTo>
                  <a:pt x="330708" y="28193"/>
                </a:lnTo>
                <a:lnTo>
                  <a:pt x="332994" y="28193"/>
                </a:lnTo>
                <a:close/>
              </a:path>
              <a:path w="692150" h="1184910">
                <a:moveTo>
                  <a:pt x="392430" y="4571"/>
                </a:moveTo>
                <a:lnTo>
                  <a:pt x="391668" y="3809"/>
                </a:lnTo>
                <a:lnTo>
                  <a:pt x="373380" y="761"/>
                </a:lnTo>
                <a:lnTo>
                  <a:pt x="364236" y="0"/>
                </a:lnTo>
                <a:lnTo>
                  <a:pt x="361950" y="0"/>
                </a:lnTo>
                <a:lnTo>
                  <a:pt x="359664" y="28193"/>
                </a:lnTo>
                <a:lnTo>
                  <a:pt x="362712" y="28193"/>
                </a:lnTo>
                <a:lnTo>
                  <a:pt x="370332" y="28955"/>
                </a:lnTo>
                <a:lnTo>
                  <a:pt x="385572" y="32003"/>
                </a:lnTo>
                <a:lnTo>
                  <a:pt x="392430" y="4571"/>
                </a:lnTo>
                <a:close/>
              </a:path>
              <a:path w="692150" h="1184910">
                <a:moveTo>
                  <a:pt x="448818" y="25145"/>
                </a:moveTo>
                <a:lnTo>
                  <a:pt x="443484" y="22097"/>
                </a:lnTo>
                <a:lnTo>
                  <a:pt x="435102" y="18287"/>
                </a:lnTo>
                <a:lnTo>
                  <a:pt x="425958" y="15239"/>
                </a:lnTo>
                <a:lnTo>
                  <a:pt x="421386" y="12953"/>
                </a:lnTo>
                <a:lnTo>
                  <a:pt x="411480" y="39623"/>
                </a:lnTo>
                <a:lnTo>
                  <a:pt x="416052" y="41909"/>
                </a:lnTo>
                <a:lnTo>
                  <a:pt x="431292" y="48005"/>
                </a:lnTo>
                <a:lnTo>
                  <a:pt x="435864" y="51053"/>
                </a:lnTo>
                <a:lnTo>
                  <a:pt x="448818" y="25145"/>
                </a:lnTo>
                <a:close/>
              </a:path>
              <a:path w="692150" h="1184910">
                <a:moveTo>
                  <a:pt x="498348" y="58673"/>
                </a:moveTo>
                <a:lnTo>
                  <a:pt x="491490" y="53339"/>
                </a:lnTo>
                <a:lnTo>
                  <a:pt x="483870" y="47243"/>
                </a:lnTo>
                <a:lnTo>
                  <a:pt x="476250" y="41909"/>
                </a:lnTo>
                <a:lnTo>
                  <a:pt x="474726" y="41147"/>
                </a:lnTo>
                <a:lnTo>
                  <a:pt x="458724" y="64769"/>
                </a:lnTo>
                <a:lnTo>
                  <a:pt x="460248" y="65531"/>
                </a:lnTo>
                <a:lnTo>
                  <a:pt x="473964" y="76199"/>
                </a:lnTo>
                <a:lnTo>
                  <a:pt x="480822" y="80771"/>
                </a:lnTo>
                <a:lnTo>
                  <a:pt x="498348" y="58673"/>
                </a:lnTo>
                <a:close/>
              </a:path>
              <a:path w="692150" h="1184910">
                <a:moveTo>
                  <a:pt x="541020" y="100583"/>
                </a:moveTo>
                <a:lnTo>
                  <a:pt x="528828" y="87629"/>
                </a:lnTo>
                <a:lnTo>
                  <a:pt x="520446" y="79247"/>
                </a:lnTo>
                <a:lnTo>
                  <a:pt x="500634" y="99821"/>
                </a:lnTo>
                <a:lnTo>
                  <a:pt x="508254" y="107441"/>
                </a:lnTo>
                <a:lnTo>
                  <a:pt x="519684" y="119633"/>
                </a:lnTo>
                <a:lnTo>
                  <a:pt x="541020" y="100583"/>
                </a:lnTo>
                <a:close/>
              </a:path>
              <a:path w="692150" h="1184910">
                <a:moveTo>
                  <a:pt x="576072" y="147827"/>
                </a:moveTo>
                <a:lnTo>
                  <a:pt x="569214" y="137159"/>
                </a:lnTo>
                <a:lnTo>
                  <a:pt x="559308" y="124205"/>
                </a:lnTo>
                <a:lnTo>
                  <a:pt x="536448" y="140969"/>
                </a:lnTo>
                <a:lnTo>
                  <a:pt x="545592" y="153923"/>
                </a:lnTo>
                <a:lnTo>
                  <a:pt x="552450" y="163829"/>
                </a:lnTo>
                <a:lnTo>
                  <a:pt x="576072" y="147827"/>
                </a:lnTo>
                <a:close/>
              </a:path>
              <a:path w="692150" h="1184910">
                <a:moveTo>
                  <a:pt x="605790" y="198881"/>
                </a:moveTo>
                <a:lnTo>
                  <a:pt x="604266" y="195833"/>
                </a:lnTo>
                <a:lnTo>
                  <a:pt x="592836" y="175259"/>
                </a:lnTo>
                <a:lnTo>
                  <a:pt x="591312" y="172973"/>
                </a:lnTo>
                <a:lnTo>
                  <a:pt x="566928" y="187451"/>
                </a:lnTo>
                <a:lnTo>
                  <a:pt x="568452" y="190499"/>
                </a:lnTo>
                <a:lnTo>
                  <a:pt x="579120" y="209549"/>
                </a:lnTo>
                <a:lnTo>
                  <a:pt x="579882" y="211835"/>
                </a:lnTo>
                <a:lnTo>
                  <a:pt x="605790" y="198881"/>
                </a:lnTo>
                <a:close/>
              </a:path>
              <a:path w="692150" h="1184910">
                <a:moveTo>
                  <a:pt x="630174" y="252221"/>
                </a:moveTo>
                <a:lnTo>
                  <a:pt x="624840" y="240029"/>
                </a:lnTo>
                <a:lnTo>
                  <a:pt x="618744" y="225551"/>
                </a:lnTo>
                <a:lnTo>
                  <a:pt x="592836" y="236981"/>
                </a:lnTo>
                <a:lnTo>
                  <a:pt x="598932" y="251459"/>
                </a:lnTo>
                <a:lnTo>
                  <a:pt x="603504" y="262889"/>
                </a:lnTo>
                <a:lnTo>
                  <a:pt x="630174" y="252221"/>
                </a:lnTo>
                <a:close/>
              </a:path>
              <a:path w="692150" h="1184910">
                <a:moveTo>
                  <a:pt x="649986" y="306323"/>
                </a:moveTo>
                <a:lnTo>
                  <a:pt x="640080" y="278891"/>
                </a:lnTo>
                <a:lnTo>
                  <a:pt x="613410" y="288797"/>
                </a:lnTo>
                <a:lnTo>
                  <a:pt x="616458" y="297179"/>
                </a:lnTo>
                <a:lnTo>
                  <a:pt x="622554" y="315467"/>
                </a:lnTo>
                <a:lnTo>
                  <a:pt x="649986" y="306323"/>
                </a:lnTo>
                <a:close/>
              </a:path>
              <a:path w="692150" h="1184910">
                <a:moveTo>
                  <a:pt x="665226" y="362711"/>
                </a:moveTo>
                <a:lnTo>
                  <a:pt x="658368" y="334517"/>
                </a:lnTo>
                <a:lnTo>
                  <a:pt x="630936" y="342137"/>
                </a:lnTo>
                <a:lnTo>
                  <a:pt x="637794" y="369569"/>
                </a:lnTo>
                <a:lnTo>
                  <a:pt x="665226" y="362711"/>
                </a:lnTo>
                <a:close/>
              </a:path>
              <a:path w="692150" h="1184910">
                <a:moveTo>
                  <a:pt x="677418" y="419861"/>
                </a:moveTo>
                <a:lnTo>
                  <a:pt x="677418" y="417575"/>
                </a:lnTo>
                <a:lnTo>
                  <a:pt x="672084" y="390905"/>
                </a:lnTo>
                <a:lnTo>
                  <a:pt x="643890" y="396239"/>
                </a:lnTo>
                <a:lnTo>
                  <a:pt x="649224" y="422909"/>
                </a:lnTo>
                <a:lnTo>
                  <a:pt x="649224" y="424433"/>
                </a:lnTo>
                <a:lnTo>
                  <a:pt x="677418" y="419861"/>
                </a:lnTo>
                <a:close/>
              </a:path>
              <a:path w="692150" h="1184910">
                <a:moveTo>
                  <a:pt x="685800" y="477011"/>
                </a:moveTo>
                <a:lnTo>
                  <a:pt x="685038" y="473963"/>
                </a:lnTo>
                <a:lnTo>
                  <a:pt x="681990" y="448055"/>
                </a:lnTo>
                <a:lnTo>
                  <a:pt x="653796" y="451865"/>
                </a:lnTo>
                <a:lnTo>
                  <a:pt x="656844" y="477011"/>
                </a:lnTo>
                <a:lnTo>
                  <a:pt x="657606" y="480059"/>
                </a:lnTo>
                <a:lnTo>
                  <a:pt x="685800" y="477011"/>
                </a:lnTo>
                <a:close/>
              </a:path>
              <a:path w="692150" h="1184910">
                <a:moveTo>
                  <a:pt x="690372" y="534923"/>
                </a:moveTo>
                <a:lnTo>
                  <a:pt x="690372" y="531875"/>
                </a:lnTo>
                <a:lnTo>
                  <a:pt x="688848" y="505967"/>
                </a:lnTo>
                <a:lnTo>
                  <a:pt x="659892" y="508253"/>
                </a:lnTo>
                <a:lnTo>
                  <a:pt x="662178" y="534161"/>
                </a:lnTo>
                <a:lnTo>
                  <a:pt x="662178" y="536447"/>
                </a:lnTo>
                <a:lnTo>
                  <a:pt x="690372" y="534923"/>
                </a:lnTo>
                <a:close/>
              </a:path>
              <a:path w="692150" h="1184910">
                <a:moveTo>
                  <a:pt x="691896" y="592835"/>
                </a:moveTo>
                <a:lnTo>
                  <a:pt x="691896" y="563879"/>
                </a:lnTo>
                <a:lnTo>
                  <a:pt x="662940" y="563879"/>
                </a:lnTo>
                <a:lnTo>
                  <a:pt x="663702" y="592073"/>
                </a:lnTo>
                <a:lnTo>
                  <a:pt x="663702" y="592835"/>
                </a:lnTo>
                <a:lnTo>
                  <a:pt x="691896" y="592835"/>
                </a:lnTo>
                <a:close/>
              </a:path>
              <a:path w="692150" h="1184910">
                <a:moveTo>
                  <a:pt x="691896" y="621791"/>
                </a:moveTo>
                <a:lnTo>
                  <a:pt x="691896" y="621029"/>
                </a:lnTo>
                <a:lnTo>
                  <a:pt x="663702" y="621029"/>
                </a:lnTo>
                <a:lnTo>
                  <a:pt x="663702" y="621791"/>
                </a:lnTo>
                <a:lnTo>
                  <a:pt x="662178" y="649223"/>
                </a:lnTo>
                <a:lnTo>
                  <a:pt x="690372" y="649985"/>
                </a:lnTo>
                <a:lnTo>
                  <a:pt x="691896" y="621791"/>
                </a:lnTo>
                <a:close/>
              </a:path>
              <a:path w="692150" h="1184910">
                <a:moveTo>
                  <a:pt x="688848" y="681227"/>
                </a:moveTo>
                <a:lnTo>
                  <a:pt x="688848" y="678941"/>
                </a:lnTo>
                <a:lnTo>
                  <a:pt x="659892" y="677417"/>
                </a:lnTo>
                <a:lnTo>
                  <a:pt x="659892" y="678941"/>
                </a:lnTo>
                <a:lnTo>
                  <a:pt x="657606" y="704849"/>
                </a:lnTo>
                <a:lnTo>
                  <a:pt x="685800" y="707897"/>
                </a:lnTo>
                <a:lnTo>
                  <a:pt x="688848" y="681227"/>
                </a:lnTo>
                <a:close/>
              </a:path>
              <a:path w="692150" h="1184910">
                <a:moveTo>
                  <a:pt x="681990" y="738377"/>
                </a:moveTo>
                <a:lnTo>
                  <a:pt x="681990" y="736853"/>
                </a:lnTo>
                <a:lnTo>
                  <a:pt x="653796" y="733043"/>
                </a:lnTo>
                <a:lnTo>
                  <a:pt x="653796" y="734567"/>
                </a:lnTo>
                <a:lnTo>
                  <a:pt x="649224" y="761237"/>
                </a:lnTo>
                <a:lnTo>
                  <a:pt x="677418" y="765809"/>
                </a:lnTo>
                <a:lnTo>
                  <a:pt x="681990" y="738377"/>
                </a:lnTo>
                <a:close/>
              </a:path>
              <a:path w="692150" h="1184910">
                <a:moveTo>
                  <a:pt x="672084" y="794003"/>
                </a:moveTo>
                <a:lnTo>
                  <a:pt x="643890" y="787907"/>
                </a:lnTo>
                <a:lnTo>
                  <a:pt x="637794" y="813815"/>
                </a:lnTo>
                <a:lnTo>
                  <a:pt x="637794" y="815339"/>
                </a:lnTo>
                <a:lnTo>
                  <a:pt x="665226" y="822959"/>
                </a:lnTo>
                <a:lnTo>
                  <a:pt x="665988" y="820673"/>
                </a:lnTo>
                <a:lnTo>
                  <a:pt x="672084" y="794003"/>
                </a:lnTo>
                <a:close/>
              </a:path>
              <a:path w="692150" h="1184910">
                <a:moveTo>
                  <a:pt x="657606" y="850391"/>
                </a:moveTo>
                <a:lnTo>
                  <a:pt x="630936" y="842771"/>
                </a:lnTo>
                <a:lnTo>
                  <a:pt x="624078" y="864107"/>
                </a:lnTo>
                <a:lnTo>
                  <a:pt x="622554" y="869441"/>
                </a:lnTo>
                <a:lnTo>
                  <a:pt x="649224" y="878585"/>
                </a:lnTo>
                <a:lnTo>
                  <a:pt x="651510" y="871727"/>
                </a:lnTo>
                <a:lnTo>
                  <a:pt x="657606" y="850391"/>
                </a:lnTo>
                <a:close/>
              </a:path>
              <a:path w="692150" h="1184910">
                <a:moveTo>
                  <a:pt x="640080" y="906017"/>
                </a:moveTo>
                <a:lnTo>
                  <a:pt x="613410" y="896111"/>
                </a:lnTo>
                <a:lnTo>
                  <a:pt x="608076" y="910589"/>
                </a:lnTo>
                <a:lnTo>
                  <a:pt x="603504" y="922019"/>
                </a:lnTo>
                <a:lnTo>
                  <a:pt x="629412" y="933449"/>
                </a:lnTo>
                <a:lnTo>
                  <a:pt x="634746" y="920495"/>
                </a:lnTo>
                <a:lnTo>
                  <a:pt x="640080" y="906017"/>
                </a:lnTo>
                <a:close/>
              </a:path>
              <a:path w="692150" h="1184910">
                <a:moveTo>
                  <a:pt x="617982" y="960119"/>
                </a:moveTo>
                <a:lnTo>
                  <a:pt x="592074" y="947927"/>
                </a:lnTo>
                <a:lnTo>
                  <a:pt x="589026" y="954023"/>
                </a:lnTo>
                <a:lnTo>
                  <a:pt x="579882" y="973073"/>
                </a:lnTo>
                <a:lnTo>
                  <a:pt x="605790" y="986027"/>
                </a:lnTo>
                <a:lnTo>
                  <a:pt x="615696" y="966215"/>
                </a:lnTo>
                <a:lnTo>
                  <a:pt x="617982" y="960119"/>
                </a:lnTo>
                <a:close/>
              </a:path>
              <a:path w="692150" h="1184910">
                <a:moveTo>
                  <a:pt x="591312" y="1011935"/>
                </a:moveTo>
                <a:lnTo>
                  <a:pt x="566928" y="997457"/>
                </a:lnTo>
                <a:lnTo>
                  <a:pt x="557022" y="1013459"/>
                </a:lnTo>
                <a:lnTo>
                  <a:pt x="551688" y="1021079"/>
                </a:lnTo>
                <a:lnTo>
                  <a:pt x="575310" y="1037082"/>
                </a:lnTo>
                <a:lnTo>
                  <a:pt x="581406" y="1027938"/>
                </a:lnTo>
                <a:lnTo>
                  <a:pt x="591312" y="1011935"/>
                </a:lnTo>
                <a:close/>
              </a:path>
              <a:path w="692150" h="1184910">
                <a:moveTo>
                  <a:pt x="558546" y="1060703"/>
                </a:moveTo>
                <a:lnTo>
                  <a:pt x="535686" y="1043939"/>
                </a:lnTo>
                <a:lnTo>
                  <a:pt x="533400" y="1046988"/>
                </a:lnTo>
                <a:lnTo>
                  <a:pt x="520446" y="1062989"/>
                </a:lnTo>
                <a:lnTo>
                  <a:pt x="518922" y="1065276"/>
                </a:lnTo>
                <a:lnTo>
                  <a:pt x="540258" y="1084326"/>
                </a:lnTo>
                <a:lnTo>
                  <a:pt x="542544" y="1081277"/>
                </a:lnTo>
                <a:lnTo>
                  <a:pt x="556260" y="1064514"/>
                </a:lnTo>
                <a:lnTo>
                  <a:pt x="558546" y="1060703"/>
                </a:lnTo>
                <a:close/>
              </a:path>
              <a:path w="692150" h="1184910">
                <a:moveTo>
                  <a:pt x="519684" y="1105661"/>
                </a:moveTo>
                <a:lnTo>
                  <a:pt x="499872" y="1085088"/>
                </a:lnTo>
                <a:lnTo>
                  <a:pt x="487680" y="1097280"/>
                </a:lnTo>
                <a:lnTo>
                  <a:pt x="480822" y="1102614"/>
                </a:lnTo>
                <a:lnTo>
                  <a:pt x="480060" y="1103376"/>
                </a:lnTo>
                <a:lnTo>
                  <a:pt x="497586" y="1125473"/>
                </a:lnTo>
                <a:lnTo>
                  <a:pt x="499872" y="1124711"/>
                </a:lnTo>
                <a:lnTo>
                  <a:pt x="506730" y="1117853"/>
                </a:lnTo>
                <a:lnTo>
                  <a:pt x="514350" y="1110995"/>
                </a:lnTo>
                <a:lnTo>
                  <a:pt x="519684" y="1105661"/>
                </a:lnTo>
                <a:close/>
              </a:path>
              <a:path w="692150" h="1184910">
                <a:moveTo>
                  <a:pt x="473964" y="1143761"/>
                </a:moveTo>
                <a:lnTo>
                  <a:pt x="457962" y="1120139"/>
                </a:lnTo>
                <a:lnTo>
                  <a:pt x="452628" y="1123949"/>
                </a:lnTo>
                <a:lnTo>
                  <a:pt x="445008" y="1128521"/>
                </a:lnTo>
                <a:lnTo>
                  <a:pt x="438150" y="1132332"/>
                </a:lnTo>
                <a:lnTo>
                  <a:pt x="435102" y="1133855"/>
                </a:lnTo>
                <a:lnTo>
                  <a:pt x="448056" y="1159002"/>
                </a:lnTo>
                <a:lnTo>
                  <a:pt x="451866" y="1157477"/>
                </a:lnTo>
                <a:lnTo>
                  <a:pt x="460248" y="1152144"/>
                </a:lnTo>
                <a:lnTo>
                  <a:pt x="468630" y="1147571"/>
                </a:lnTo>
                <a:lnTo>
                  <a:pt x="473964" y="1143761"/>
                </a:lnTo>
                <a:close/>
              </a:path>
              <a:path w="692150" h="1184910">
                <a:moveTo>
                  <a:pt x="420624" y="1171194"/>
                </a:moveTo>
                <a:lnTo>
                  <a:pt x="409956" y="1144523"/>
                </a:lnTo>
                <a:lnTo>
                  <a:pt x="408432" y="1145285"/>
                </a:lnTo>
                <a:lnTo>
                  <a:pt x="400812" y="1148333"/>
                </a:lnTo>
                <a:lnTo>
                  <a:pt x="393192" y="1150620"/>
                </a:lnTo>
                <a:lnTo>
                  <a:pt x="385572" y="1152144"/>
                </a:lnTo>
                <a:lnTo>
                  <a:pt x="390906" y="1180338"/>
                </a:lnTo>
                <a:lnTo>
                  <a:pt x="391668" y="1180338"/>
                </a:lnTo>
                <a:lnTo>
                  <a:pt x="400812" y="1178052"/>
                </a:lnTo>
                <a:lnTo>
                  <a:pt x="409194" y="1175003"/>
                </a:lnTo>
                <a:lnTo>
                  <a:pt x="420624" y="1171194"/>
                </a:lnTo>
                <a:close/>
              </a:path>
              <a:path w="692150" h="1184910">
                <a:moveTo>
                  <a:pt x="360426" y="1184147"/>
                </a:moveTo>
                <a:lnTo>
                  <a:pt x="358902" y="1155953"/>
                </a:lnTo>
                <a:lnTo>
                  <a:pt x="353568" y="1155953"/>
                </a:lnTo>
                <a:lnTo>
                  <a:pt x="345948" y="1156715"/>
                </a:lnTo>
                <a:lnTo>
                  <a:pt x="338328" y="1155953"/>
                </a:lnTo>
                <a:lnTo>
                  <a:pt x="332232" y="1155953"/>
                </a:lnTo>
                <a:lnTo>
                  <a:pt x="329946" y="1184147"/>
                </a:lnTo>
                <a:lnTo>
                  <a:pt x="337566" y="1184909"/>
                </a:lnTo>
                <a:lnTo>
                  <a:pt x="355854" y="1184909"/>
                </a:lnTo>
                <a:lnTo>
                  <a:pt x="360426" y="1184147"/>
                </a:lnTo>
                <a:close/>
              </a:path>
              <a:path w="692150" h="1184910">
                <a:moveTo>
                  <a:pt x="306324" y="1152144"/>
                </a:moveTo>
                <a:lnTo>
                  <a:pt x="299466" y="1149858"/>
                </a:lnTo>
                <a:lnTo>
                  <a:pt x="291846" y="1148333"/>
                </a:lnTo>
                <a:lnTo>
                  <a:pt x="284226" y="1145285"/>
                </a:lnTo>
                <a:lnTo>
                  <a:pt x="280416" y="1144523"/>
                </a:lnTo>
                <a:lnTo>
                  <a:pt x="270510" y="1171194"/>
                </a:lnTo>
                <a:lnTo>
                  <a:pt x="275082" y="1172717"/>
                </a:lnTo>
                <a:lnTo>
                  <a:pt x="283464" y="1175765"/>
                </a:lnTo>
                <a:lnTo>
                  <a:pt x="292608" y="1178052"/>
                </a:lnTo>
                <a:lnTo>
                  <a:pt x="299466" y="1179576"/>
                </a:lnTo>
                <a:lnTo>
                  <a:pt x="306324" y="1152144"/>
                </a:lnTo>
                <a:close/>
              </a:path>
              <a:path w="692150" h="1184910">
                <a:moveTo>
                  <a:pt x="256032" y="1133094"/>
                </a:moveTo>
                <a:lnTo>
                  <a:pt x="254508" y="1132332"/>
                </a:lnTo>
                <a:lnTo>
                  <a:pt x="246888" y="1127759"/>
                </a:lnTo>
                <a:lnTo>
                  <a:pt x="240030" y="1123188"/>
                </a:lnTo>
                <a:lnTo>
                  <a:pt x="233172" y="1119377"/>
                </a:lnTo>
                <a:lnTo>
                  <a:pt x="217170" y="1142999"/>
                </a:lnTo>
                <a:lnTo>
                  <a:pt x="224790" y="1147571"/>
                </a:lnTo>
                <a:lnTo>
                  <a:pt x="233172" y="1152905"/>
                </a:lnTo>
                <a:lnTo>
                  <a:pt x="240792" y="1157477"/>
                </a:lnTo>
                <a:lnTo>
                  <a:pt x="243078" y="1158239"/>
                </a:lnTo>
                <a:lnTo>
                  <a:pt x="256032" y="1133094"/>
                </a:lnTo>
                <a:close/>
              </a:path>
              <a:path w="692150" h="1184910">
                <a:moveTo>
                  <a:pt x="211836" y="1102614"/>
                </a:moveTo>
                <a:lnTo>
                  <a:pt x="191262" y="1084326"/>
                </a:lnTo>
                <a:lnTo>
                  <a:pt x="171450" y="1104899"/>
                </a:lnTo>
                <a:lnTo>
                  <a:pt x="178308" y="1110995"/>
                </a:lnTo>
                <a:lnTo>
                  <a:pt x="185928" y="1118615"/>
                </a:lnTo>
                <a:lnTo>
                  <a:pt x="192786" y="1124711"/>
                </a:lnTo>
                <a:lnTo>
                  <a:pt x="211836" y="1102614"/>
                </a:lnTo>
                <a:close/>
              </a:path>
              <a:path w="692150" h="1184910">
                <a:moveTo>
                  <a:pt x="172974" y="1063752"/>
                </a:moveTo>
                <a:lnTo>
                  <a:pt x="171450" y="1062227"/>
                </a:lnTo>
                <a:lnTo>
                  <a:pt x="159258" y="1046988"/>
                </a:lnTo>
                <a:lnTo>
                  <a:pt x="156210" y="1042415"/>
                </a:lnTo>
                <a:lnTo>
                  <a:pt x="132588" y="1059180"/>
                </a:lnTo>
                <a:lnTo>
                  <a:pt x="136398" y="1064514"/>
                </a:lnTo>
                <a:lnTo>
                  <a:pt x="150114" y="1081277"/>
                </a:lnTo>
                <a:lnTo>
                  <a:pt x="151638" y="1082802"/>
                </a:lnTo>
                <a:lnTo>
                  <a:pt x="172974" y="1063752"/>
                </a:lnTo>
                <a:close/>
              </a:path>
              <a:path w="692150" h="1184910">
                <a:moveTo>
                  <a:pt x="140208" y="1019555"/>
                </a:moveTo>
                <a:lnTo>
                  <a:pt x="134874" y="1012697"/>
                </a:lnTo>
                <a:lnTo>
                  <a:pt x="124968" y="995933"/>
                </a:lnTo>
                <a:lnTo>
                  <a:pt x="100584" y="1010411"/>
                </a:lnTo>
                <a:lnTo>
                  <a:pt x="115824" y="1035557"/>
                </a:lnTo>
                <a:lnTo>
                  <a:pt x="140208" y="1019555"/>
                </a:lnTo>
                <a:close/>
              </a:path>
              <a:path w="692150" h="1184910">
                <a:moveTo>
                  <a:pt x="112014" y="971549"/>
                </a:moveTo>
                <a:lnTo>
                  <a:pt x="102870" y="954023"/>
                </a:lnTo>
                <a:lnTo>
                  <a:pt x="99822" y="946403"/>
                </a:lnTo>
                <a:lnTo>
                  <a:pt x="73914" y="958595"/>
                </a:lnTo>
                <a:lnTo>
                  <a:pt x="77724" y="966215"/>
                </a:lnTo>
                <a:lnTo>
                  <a:pt x="86106" y="984503"/>
                </a:lnTo>
                <a:lnTo>
                  <a:pt x="112014" y="971549"/>
                </a:lnTo>
                <a:close/>
              </a:path>
              <a:path w="692150" h="1184910">
                <a:moveTo>
                  <a:pt x="88392" y="920495"/>
                </a:moveTo>
                <a:lnTo>
                  <a:pt x="84582" y="909827"/>
                </a:lnTo>
                <a:lnTo>
                  <a:pt x="78486" y="894587"/>
                </a:lnTo>
                <a:lnTo>
                  <a:pt x="51816" y="904493"/>
                </a:lnTo>
                <a:lnTo>
                  <a:pt x="57912" y="921257"/>
                </a:lnTo>
                <a:lnTo>
                  <a:pt x="62484" y="931926"/>
                </a:lnTo>
                <a:lnTo>
                  <a:pt x="88392" y="920495"/>
                </a:lnTo>
                <a:close/>
              </a:path>
              <a:path w="692150" h="1184910">
                <a:moveTo>
                  <a:pt x="69342" y="867917"/>
                </a:moveTo>
                <a:lnTo>
                  <a:pt x="67818" y="863345"/>
                </a:lnTo>
                <a:lnTo>
                  <a:pt x="61722" y="841247"/>
                </a:lnTo>
                <a:lnTo>
                  <a:pt x="34290" y="848867"/>
                </a:lnTo>
                <a:lnTo>
                  <a:pt x="41148" y="872489"/>
                </a:lnTo>
                <a:lnTo>
                  <a:pt x="42672" y="877061"/>
                </a:lnTo>
                <a:lnTo>
                  <a:pt x="69342" y="867917"/>
                </a:lnTo>
                <a:close/>
              </a:path>
              <a:path w="692150" h="1184910">
                <a:moveTo>
                  <a:pt x="54864" y="813815"/>
                </a:moveTo>
                <a:lnTo>
                  <a:pt x="54102" y="813815"/>
                </a:lnTo>
                <a:lnTo>
                  <a:pt x="48768" y="787907"/>
                </a:lnTo>
                <a:lnTo>
                  <a:pt x="48768" y="787145"/>
                </a:lnTo>
                <a:lnTo>
                  <a:pt x="20574" y="792479"/>
                </a:lnTo>
                <a:lnTo>
                  <a:pt x="20574" y="794003"/>
                </a:lnTo>
                <a:lnTo>
                  <a:pt x="26670" y="820673"/>
                </a:lnTo>
                <a:lnTo>
                  <a:pt x="54864" y="813815"/>
                </a:lnTo>
                <a:close/>
              </a:path>
              <a:path w="692150" h="1184910">
                <a:moveTo>
                  <a:pt x="43434" y="758951"/>
                </a:moveTo>
                <a:lnTo>
                  <a:pt x="38862" y="734567"/>
                </a:lnTo>
                <a:lnTo>
                  <a:pt x="38862" y="731519"/>
                </a:lnTo>
                <a:lnTo>
                  <a:pt x="10668" y="735329"/>
                </a:lnTo>
                <a:lnTo>
                  <a:pt x="10668" y="739139"/>
                </a:lnTo>
                <a:lnTo>
                  <a:pt x="15240" y="763523"/>
                </a:lnTo>
                <a:lnTo>
                  <a:pt x="43434" y="758951"/>
                </a:lnTo>
                <a:close/>
              </a:path>
              <a:path w="692150" h="1184910">
                <a:moveTo>
                  <a:pt x="35052" y="703325"/>
                </a:moveTo>
                <a:lnTo>
                  <a:pt x="32766" y="678941"/>
                </a:lnTo>
                <a:lnTo>
                  <a:pt x="32004" y="675131"/>
                </a:lnTo>
                <a:lnTo>
                  <a:pt x="3810" y="677417"/>
                </a:lnTo>
                <a:lnTo>
                  <a:pt x="3810" y="681227"/>
                </a:lnTo>
                <a:lnTo>
                  <a:pt x="6858" y="706373"/>
                </a:lnTo>
                <a:lnTo>
                  <a:pt x="35052" y="703325"/>
                </a:lnTo>
                <a:close/>
              </a:path>
              <a:path w="692150" h="1184910">
                <a:moveTo>
                  <a:pt x="30480" y="647699"/>
                </a:moveTo>
                <a:lnTo>
                  <a:pt x="28956" y="621029"/>
                </a:lnTo>
                <a:lnTo>
                  <a:pt x="28956" y="619505"/>
                </a:lnTo>
                <a:lnTo>
                  <a:pt x="762" y="619505"/>
                </a:lnTo>
                <a:lnTo>
                  <a:pt x="762" y="622553"/>
                </a:lnTo>
                <a:lnTo>
                  <a:pt x="1524" y="648461"/>
                </a:lnTo>
                <a:lnTo>
                  <a:pt x="30480" y="64769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61445" y="5921502"/>
            <a:ext cx="628650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650" y="0"/>
                </a:lnTo>
              </a:path>
            </a:pathLst>
          </a:custGeom>
          <a:ln w="28955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004961" y="5907085"/>
            <a:ext cx="7361555" cy="95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6840" marR="5080" indent="1463675">
              <a:lnSpc>
                <a:spcPct val="115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D</a:t>
            </a:r>
            <a:r>
              <a:rPr sz="1800" b="1" baseline="-21000" dirty="0">
                <a:latin typeface="Arial" panose="020B0604020202020204"/>
                <a:cs typeface="Arial" panose="020B0604020202020204"/>
              </a:rPr>
              <a:t>3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＝儿童集合</a:t>
            </a:r>
            <a:r>
              <a:rPr sz="1800" b="1" dirty="0">
                <a:latin typeface="Arial" panose="020B0604020202020204"/>
                <a:cs typeface="Arial" panose="020B0604020202020204"/>
              </a:rPr>
              <a:t>(CHILD)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＝</a:t>
            </a:r>
            <a:r>
              <a:rPr sz="1800" b="1" dirty="0">
                <a:latin typeface="Arial" panose="020B0604020202020204"/>
                <a:cs typeface="Arial" panose="020B0604020202020204"/>
              </a:rPr>
              <a:t>{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李健，张睿，张峰</a:t>
            </a:r>
            <a:r>
              <a:rPr sz="1800" b="1" dirty="0">
                <a:latin typeface="Arial" panose="020B0604020202020204"/>
                <a:cs typeface="Arial" panose="020B0604020202020204"/>
              </a:rPr>
              <a:t>}  D</a:t>
            </a:r>
            <a:r>
              <a:rPr sz="1800" b="1" baseline="-21000" dirty="0">
                <a:latin typeface="Arial" panose="020B0604020202020204"/>
                <a:cs typeface="Arial" panose="020B0604020202020204"/>
              </a:rPr>
              <a:t>2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＝女人集合</a:t>
            </a:r>
            <a:r>
              <a:rPr sz="1800" b="1" dirty="0">
                <a:latin typeface="Arial" panose="020B0604020202020204"/>
                <a:cs typeface="Arial" panose="020B0604020202020204"/>
              </a:rPr>
              <a:t>(WOMAN)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＝</a:t>
            </a:r>
            <a:r>
              <a:rPr sz="1800" b="1" dirty="0">
                <a:latin typeface="Arial" panose="020B0604020202020204"/>
                <a:cs typeface="Arial" panose="020B0604020202020204"/>
              </a:rPr>
              <a:t>{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王芳，刘玉</a:t>
            </a:r>
            <a:r>
              <a:rPr sz="1800" b="1" dirty="0">
                <a:latin typeface="Arial" panose="020B0604020202020204"/>
                <a:cs typeface="Arial" panose="020B0604020202020204"/>
              </a:rPr>
              <a:t>}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D</a:t>
            </a:r>
            <a:r>
              <a:rPr sz="1800" b="1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＝男人集合</a:t>
            </a:r>
            <a:r>
              <a:rPr sz="1800" b="1" dirty="0">
                <a:latin typeface="Arial" panose="020B0604020202020204"/>
                <a:cs typeface="Arial" panose="020B0604020202020204"/>
              </a:rPr>
              <a:t>(MAN)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＝</a:t>
            </a:r>
            <a:r>
              <a:rPr sz="1800" b="1" dirty="0">
                <a:latin typeface="Arial" panose="020B0604020202020204"/>
                <a:cs typeface="Arial" panose="020B0604020202020204"/>
              </a:rPr>
              <a:t>{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李基，张鹏</a:t>
            </a:r>
            <a:r>
              <a:rPr sz="1800" b="1" dirty="0">
                <a:latin typeface="Arial" panose="020B0604020202020204"/>
                <a:cs typeface="Arial" panose="020B0604020202020204"/>
              </a:rPr>
              <a:t>}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08205" y="4126991"/>
            <a:ext cx="3944873" cy="27020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44307" y="5333238"/>
            <a:ext cx="96393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D</a:t>
            </a:r>
            <a:r>
              <a:rPr sz="1800" b="1" spc="-7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＝男人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63495" y="5990856"/>
            <a:ext cx="96393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D</a:t>
            </a:r>
            <a:r>
              <a:rPr sz="1800" b="1" spc="-7" baseline="-21000" dirty="0">
                <a:latin typeface="Arial" panose="020B0604020202020204"/>
                <a:cs typeface="Arial" panose="020B0604020202020204"/>
              </a:rPr>
              <a:t>2</a:t>
            </a: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＝女人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5973" y="6719328"/>
            <a:ext cx="96393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D</a:t>
            </a:r>
            <a:r>
              <a:rPr sz="1800" b="1" spc="-7" baseline="-21000" dirty="0">
                <a:latin typeface="Arial" panose="020B0604020202020204"/>
                <a:cs typeface="Arial" panose="020B0604020202020204"/>
              </a:rPr>
              <a:t>3</a:t>
            </a: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＝儿童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1297" y="878078"/>
            <a:ext cx="8402320" cy="3846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4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的严格定义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83820">
              <a:lnSpc>
                <a:spcPct val="100000"/>
              </a:lnSpc>
              <a:spcBef>
                <a:spcPts val="1160"/>
              </a:spcBef>
            </a:pPr>
            <a:r>
              <a:rPr sz="2000" spc="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再定义“元组”及所有可能组合成的元组：笛卡尔积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u="sng" spc="-5" dirty="0">
                <a:latin typeface="Microsoft JhengHei" panose="020B0604030504040204" charset="-120"/>
                <a:cs typeface="Microsoft JhengHei" panose="020B0604030504040204" charset="-120"/>
              </a:rPr>
              <a:t>笛卡尔积</a:t>
            </a:r>
            <a:r>
              <a:rPr sz="2000" b="1" u="sng" spc="-5" dirty="0">
                <a:latin typeface="Arial" panose="020B0604020202020204"/>
                <a:cs typeface="Arial" panose="020B0604020202020204"/>
              </a:rPr>
              <a:t>(Cartesian</a:t>
            </a:r>
            <a:r>
              <a:rPr sz="2000" b="1" u="sng" spc="-10" dirty="0">
                <a:latin typeface="Arial" panose="020B0604020202020204"/>
                <a:cs typeface="Arial" panose="020B0604020202020204"/>
              </a:rPr>
              <a:t> Product)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825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一组域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,…,</a:t>
            </a:r>
            <a:r>
              <a:rPr sz="2000" b="1" spc="-8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的笛卡尔积为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805815">
              <a:lnSpc>
                <a:spcPct val="100000"/>
              </a:lnSpc>
              <a:spcBef>
                <a:spcPts val="565"/>
              </a:spcBef>
            </a:pPr>
            <a:r>
              <a:rPr sz="2400" b="1" spc="180" dirty="0">
                <a:latin typeface="Arial" panose="020B0604020202020204"/>
                <a:cs typeface="Arial" panose="020B0604020202020204"/>
              </a:rPr>
              <a:t>D</a:t>
            </a:r>
            <a:r>
              <a:rPr sz="2400" b="1" spc="270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2400" b="1" spc="180" dirty="0">
                <a:latin typeface="Microsoft JhengHei" panose="020B0604030504040204" charset="-120"/>
                <a:cs typeface="Microsoft JhengHei" panose="020B0604030504040204" charset="-120"/>
              </a:rPr>
              <a:t>×</a:t>
            </a:r>
            <a:r>
              <a:rPr sz="2400" b="1" spc="180" dirty="0">
                <a:latin typeface="Arial" panose="020B0604020202020204"/>
                <a:cs typeface="Arial" panose="020B0604020202020204"/>
              </a:rPr>
              <a:t>D</a:t>
            </a:r>
            <a:r>
              <a:rPr sz="2400" b="1" spc="270" baseline="-21000" dirty="0">
                <a:latin typeface="Arial" panose="020B0604020202020204"/>
                <a:cs typeface="Arial" panose="020B0604020202020204"/>
              </a:rPr>
              <a:t>2</a:t>
            </a:r>
            <a:r>
              <a:rPr sz="2400" b="1" spc="180" dirty="0">
                <a:latin typeface="Microsoft JhengHei" panose="020B0604030504040204" charset="-120"/>
                <a:cs typeface="Microsoft JhengHei" panose="020B0604030504040204" charset="-120"/>
              </a:rPr>
              <a:t>×</a:t>
            </a:r>
            <a:r>
              <a:rPr sz="2400" b="1" spc="180" dirty="0">
                <a:latin typeface="Arial" panose="020B0604020202020204"/>
                <a:cs typeface="Arial" panose="020B0604020202020204"/>
              </a:rPr>
              <a:t>…</a:t>
            </a:r>
            <a:r>
              <a:rPr sz="2400" b="1" spc="180" dirty="0">
                <a:latin typeface="Microsoft JhengHei" panose="020B0604030504040204" charset="-120"/>
                <a:cs typeface="Microsoft JhengHei" panose="020B0604030504040204" charset="-120"/>
              </a:rPr>
              <a:t>×</a:t>
            </a:r>
            <a:r>
              <a:rPr sz="2400" b="1" spc="180" dirty="0">
                <a:latin typeface="Arial" panose="020B0604020202020204"/>
                <a:cs typeface="Arial" panose="020B0604020202020204"/>
              </a:rPr>
              <a:t>D</a:t>
            </a:r>
            <a:r>
              <a:rPr sz="2400" b="1" spc="270" baseline="-21000" dirty="0">
                <a:latin typeface="Arial" panose="020B0604020202020204"/>
                <a:cs typeface="Arial" panose="020B0604020202020204"/>
              </a:rPr>
              <a:t>n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= { 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(d</a:t>
            </a:r>
            <a:r>
              <a:rPr sz="2400" b="1" spc="-7" baseline="-21000" dirty="0">
                <a:latin typeface="Arial" panose="020B0604020202020204"/>
                <a:cs typeface="Arial" panose="020B0604020202020204"/>
              </a:rPr>
              <a:t>1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, 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b="1" spc="-7" baseline="-21000" dirty="0">
                <a:latin typeface="Arial" panose="020B0604020202020204"/>
                <a:cs typeface="Arial" panose="020B0604020202020204"/>
              </a:rPr>
              <a:t>2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, … , 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b="1" spc="-7" baseline="-21000" dirty="0">
                <a:latin typeface="Arial" panose="020B0604020202020204"/>
                <a:cs typeface="Arial" panose="020B0604020202020204"/>
              </a:rPr>
              <a:t>n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)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| 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b="1" spc="-7" baseline="-21000" dirty="0">
                <a:latin typeface="Arial" panose="020B0604020202020204"/>
                <a:cs typeface="Arial" panose="020B0604020202020204"/>
              </a:rPr>
              <a:t>i</a:t>
            </a:r>
            <a:r>
              <a:rPr sz="2400" b="1" spc="-5" dirty="0">
                <a:latin typeface="宋体" panose="02010600030101010101" pitchFamily="2" charset="-122"/>
                <a:cs typeface="宋体" panose="02010600030101010101" pitchFamily="2" charset="-122"/>
              </a:rPr>
              <a:t>∈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D</a:t>
            </a:r>
            <a:r>
              <a:rPr sz="2400" b="1" spc="-7" baseline="-21000" dirty="0">
                <a:latin typeface="Arial" panose="020B0604020202020204"/>
                <a:cs typeface="Arial" panose="020B0604020202020204"/>
              </a:rPr>
              <a:t>i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, i=1,…,n</a:t>
            </a:r>
            <a:r>
              <a:rPr sz="2400" b="1" spc="-29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}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49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笛卡尔积的每个元素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… ,</a:t>
            </a:r>
            <a:r>
              <a:rPr sz="2000" b="1" spc="-3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称作一个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n-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元组（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n-tuple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）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7040245" indent="-113665">
              <a:lnSpc>
                <a:spcPct val="130000"/>
              </a:lnSpc>
              <a:spcBef>
                <a:spcPts val="1910"/>
              </a:spcBef>
              <a:tabLst>
                <a:tab pos="1150620" algn="l"/>
              </a:tabLst>
            </a:pPr>
            <a:r>
              <a:rPr sz="1800" b="1" dirty="0">
                <a:latin typeface="Arial" panose="020B0604020202020204"/>
                <a:cs typeface="Arial" panose="020B0604020202020204"/>
              </a:rPr>
              <a:t>{ </a:t>
            </a: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李基，  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张鹏	</a:t>
            </a:r>
            <a:r>
              <a:rPr sz="1800" b="1" dirty="0">
                <a:latin typeface="Arial" panose="020B0604020202020204"/>
                <a:cs typeface="Arial" panose="020B0604020202020204"/>
              </a:rPr>
              <a:t>}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2989" y="4216146"/>
            <a:ext cx="1066800" cy="1052830"/>
          </a:xfrm>
          <a:custGeom>
            <a:avLst/>
            <a:gdLst/>
            <a:ahLst/>
            <a:cxnLst/>
            <a:rect l="l" t="t" r="r" b="b"/>
            <a:pathLst>
              <a:path w="1066800" h="1052829">
                <a:moveTo>
                  <a:pt x="95" y="524827"/>
                </a:moveTo>
                <a:lnTo>
                  <a:pt x="0" y="525017"/>
                </a:lnTo>
                <a:lnTo>
                  <a:pt x="0" y="526541"/>
                </a:lnTo>
                <a:lnTo>
                  <a:pt x="95" y="524827"/>
                </a:lnTo>
                <a:close/>
              </a:path>
              <a:path w="1066800" h="1052829">
                <a:moveTo>
                  <a:pt x="7619" y="522731"/>
                </a:moveTo>
                <a:lnTo>
                  <a:pt x="6857" y="521969"/>
                </a:lnTo>
                <a:lnTo>
                  <a:pt x="5333" y="521207"/>
                </a:lnTo>
                <a:lnTo>
                  <a:pt x="761" y="523493"/>
                </a:lnTo>
                <a:lnTo>
                  <a:pt x="95" y="524827"/>
                </a:lnTo>
                <a:lnTo>
                  <a:pt x="0" y="526541"/>
                </a:lnTo>
                <a:lnTo>
                  <a:pt x="7619" y="522731"/>
                </a:lnTo>
                <a:close/>
              </a:path>
              <a:path w="1066800" h="1052829">
                <a:moveTo>
                  <a:pt x="7619" y="528065"/>
                </a:moveTo>
                <a:lnTo>
                  <a:pt x="7619" y="522731"/>
                </a:lnTo>
                <a:lnTo>
                  <a:pt x="0" y="526541"/>
                </a:lnTo>
                <a:lnTo>
                  <a:pt x="761" y="540257"/>
                </a:lnTo>
                <a:lnTo>
                  <a:pt x="761" y="553973"/>
                </a:lnTo>
                <a:lnTo>
                  <a:pt x="1523" y="566927"/>
                </a:lnTo>
                <a:lnTo>
                  <a:pt x="3047" y="578932"/>
                </a:lnTo>
                <a:lnTo>
                  <a:pt x="3047" y="531113"/>
                </a:lnTo>
                <a:lnTo>
                  <a:pt x="7619" y="528065"/>
                </a:lnTo>
                <a:close/>
              </a:path>
              <a:path w="1066800" h="1052829">
                <a:moveTo>
                  <a:pt x="1066800" y="553973"/>
                </a:moveTo>
                <a:lnTo>
                  <a:pt x="1066800" y="499109"/>
                </a:lnTo>
                <a:lnTo>
                  <a:pt x="1061814" y="451009"/>
                </a:lnTo>
                <a:lnTo>
                  <a:pt x="1052637" y="404340"/>
                </a:lnTo>
                <a:lnTo>
                  <a:pt x="1039470" y="359285"/>
                </a:lnTo>
                <a:lnTo>
                  <a:pt x="1022511" y="316028"/>
                </a:lnTo>
                <a:lnTo>
                  <a:pt x="1001960" y="274752"/>
                </a:lnTo>
                <a:lnTo>
                  <a:pt x="978018" y="235640"/>
                </a:lnTo>
                <a:lnTo>
                  <a:pt x="950883" y="198877"/>
                </a:lnTo>
                <a:lnTo>
                  <a:pt x="920755" y="164646"/>
                </a:lnTo>
                <a:lnTo>
                  <a:pt x="887835" y="133130"/>
                </a:lnTo>
                <a:lnTo>
                  <a:pt x="852320" y="104512"/>
                </a:lnTo>
                <a:lnTo>
                  <a:pt x="814413" y="78977"/>
                </a:lnTo>
                <a:lnTo>
                  <a:pt x="774311" y="56707"/>
                </a:lnTo>
                <a:lnTo>
                  <a:pt x="732214" y="37886"/>
                </a:lnTo>
                <a:lnTo>
                  <a:pt x="688323" y="22697"/>
                </a:lnTo>
                <a:lnTo>
                  <a:pt x="642837" y="11325"/>
                </a:lnTo>
                <a:lnTo>
                  <a:pt x="595955" y="3952"/>
                </a:lnTo>
                <a:lnTo>
                  <a:pt x="547115" y="721"/>
                </a:lnTo>
                <a:lnTo>
                  <a:pt x="533399" y="0"/>
                </a:lnTo>
                <a:lnTo>
                  <a:pt x="519683" y="0"/>
                </a:lnTo>
                <a:lnTo>
                  <a:pt x="472287" y="3500"/>
                </a:lnTo>
                <a:lnTo>
                  <a:pt x="426068" y="10933"/>
                </a:lnTo>
                <a:lnTo>
                  <a:pt x="381214" y="22139"/>
                </a:lnTo>
                <a:lnTo>
                  <a:pt x="337913" y="36959"/>
                </a:lnTo>
                <a:lnTo>
                  <a:pt x="296351" y="55235"/>
                </a:lnTo>
                <a:lnTo>
                  <a:pt x="256717" y="76807"/>
                </a:lnTo>
                <a:lnTo>
                  <a:pt x="219197" y="101515"/>
                </a:lnTo>
                <a:lnTo>
                  <a:pt x="183979" y="129202"/>
                </a:lnTo>
                <a:lnTo>
                  <a:pt x="151250" y="159708"/>
                </a:lnTo>
                <a:lnTo>
                  <a:pt x="121199" y="192874"/>
                </a:lnTo>
                <a:lnTo>
                  <a:pt x="94011" y="228541"/>
                </a:lnTo>
                <a:lnTo>
                  <a:pt x="69875" y="266550"/>
                </a:lnTo>
                <a:lnTo>
                  <a:pt x="48977" y="306741"/>
                </a:lnTo>
                <a:lnTo>
                  <a:pt x="31506" y="348957"/>
                </a:lnTo>
                <a:lnTo>
                  <a:pt x="17648" y="393037"/>
                </a:lnTo>
                <a:lnTo>
                  <a:pt x="7592" y="438823"/>
                </a:lnTo>
                <a:lnTo>
                  <a:pt x="1523" y="486155"/>
                </a:lnTo>
                <a:lnTo>
                  <a:pt x="761" y="499871"/>
                </a:lnTo>
                <a:lnTo>
                  <a:pt x="761" y="512825"/>
                </a:lnTo>
                <a:lnTo>
                  <a:pt x="95" y="524827"/>
                </a:lnTo>
                <a:lnTo>
                  <a:pt x="761" y="523493"/>
                </a:lnTo>
                <a:lnTo>
                  <a:pt x="5333" y="521207"/>
                </a:lnTo>
                <a:lnTo>
                  <a:pt x="6857" y="521969"/>
                </a:lnTo>
                <a:lnTo>
                  <a:pt x="7619" y="522731"/>
                </a:lnTo>
                <a:lnTo>
                  <a:pt x="7619" y="528065"/>
                </a:lnTo>
                <a:lnTo>
                  <a:pt x="9905" y="526541"/>
                </a:lnTo>
                <a:lnTo>
                  <a:pt x="11429" y="486917"/>
                </a:lnTo>
                <a:lnTo>
                  <a:pt x="17287" y="439832"/>
                </a:lnTo>
                <a:lnTo>
                  <a:pt x="27291" y="394240"/>
                </a:lnTo>
                <a:lnTo>
                  <a:pt x="41232" y="350318"/>
                </a:lnTo>
                <a:lnTo>
                  <a:pt x="58902" y="308244"/>
                </a:lnTo>
                <a:lnTo>
                  <a:pt x="80094" y="268193"/>
                </a:lnTo>
                <a:lnTo>
                  <a:pt x="104600" y="230344"/>
                </a:lnTo>
                <a:lnTo>
                  <a:pt x="132212" y="194873"/>
                </a:lnTo>
                <a:lnTo>
                  <a:pt x="162722" y="161957"/>
                </a:lnTo>
                <a:lnTo>
                  <a:pt x="195921" y="131774"/>
                </a:lnTo>
                <a:lnTo>
                  <a:pt x="231602" y="104500"/>
                </a:lnTo>
                <a:lnTo>
                  <a:pt x="269558" y="80312"/>
                </a:lnTo>
                <a:lnTo>
                  <a:pt x="309579" y="59387"/>
                </a:lnTo>
                <a:lnTo>
                  <a:pt x="351459" y="41902"/>
                </a:lnTo>
                <a:lnTo>
                  <a:pt x="394989" y="28035"/>
                </a:lnTo>
                <a:lnTo>
                  <a:pt x="439961" y="17961"/>
                </a:lnTo>
                <a:lnTo>
                  <a:pt x="486167" y="11859"/>
                </a:lnTo>
                <a:lnTo>
                  <a:pt x="533399" y="9905"/>
                </a:lnTo>
                <a:lnTo>
                  <a:pt x="547877" y="9948"/>
                </a:lnTo>
                <a:lnTo>
                  <a:pt x="610083" y="15413"/>
                </a:lnTo>
                <a:lnTo>
                  <a:pt x="657931" y="24539"/>
                </a:lnTo>
                <a:lnTo>
                  <a:pt x="704155" y="37845"/>
                </a:lnTo>
                <a:lnTo>
                  <a:pt x="748534" y="55130"/>
                </a:lnTo>
                <a:lnTo>
                  <a:pt x="790847" y="76194"/>
                </a:lnTo>
                <a:lnTo>
                  <a:pt x="830874" y="100835"/>
                </a:lnTo>
                <a:lnTo>
                  <a:pt x="868395" y="128853"/>
                </a:lnTo>
                <a:lnTo>
                  <a:pt x="903189" y="160048"/>
                </a:lnTo>
                <a:lnTo>
                  <a:pt x="935035" y="194218"/>
                </a:lnTo>
                <a:lnTo>
                  <a:pt x="963712" y="231164"/>
                </a:lnTo>
                <a:lnTo>
                  <a:pt x="989001" y="270683"/>
                </a:lnTo>
                <a:lnTo>
                  <a:pt x="1010681" y="312577"/>
                </a:lnTo>
                <a:lnTo>
                  <a:pt x="1028530" y="356643"/>
                </a:lnTo>
                <a:lnTo>
                  <a:pt x="1042329" y="402681"/>
                </a:lnTo>
                <a:lnTo>
                  <a:pt x="1051857" y="450491"/>
                </a:lnTo>
                <a:lnTo>
                  <a:pt x="1056894" y="499871"/>
                </a:lnTo>
                <a:lnTo>
                  <a:pt x="1057656" y="513587"/>
                </a:lnTo>
                <a:lnTo>
                  <a:pt x="1057656" y="623457"/>
                </a:lnTo>
                <a:lnTo>
                  <a:pt x="1061938" y="601332"/>
                </a:lnTo>
                <a:lnTo>
                  <a:pt x="1066800" y="553973"/>
                </a:lnTo>
                <a:close/>
              </a:path>
              <a:path w="1066800" h="1052829">
                <a:moveTo>
                  <a:pt x="9905" y="528065"/>
                </a:moveTo>
                <a:lnTo>
                  <a:pt x="9905" y="526541"/>
                </a:lnTo>
                <a:lnTo>
                  <a:pt x="3047" y="531113"/>
                </a:lnTo>
                <a:lnTo>
                  <a:pt x="4571" y="531875"/>
                </a:lnTo>
                <a:lnTo>
                  <a:pt x="6095" y="531875"/>
                </a:lnTo>
                <a:lnTo>
                  <a:pt x="7619" y="530351"/>
                </a:lnTo>
                <a:lnTo>
                  <a:pt x="9143" y="529589"/>
                </a:lnTo>
                <a:lnTo>
                  <a:pt x="9905" y="528065"/>
                </a:lnTo>
                <a:close/>
              </a:path>
              <a:path w="1066800" h="1052829">
                <a:moveTo>
                  <a:pt x="1057656" y="623457"/>
                </a:moveTo>
                <a:lnTo>
                  <a:pt x="1057656" y="540257"/>
                </a:lnTo>
                <a:lnTo>
                  <a:pt x="1056894" y="553211"/>
                </a:lnTo>
                <a:lnTo>
                  <a:pt x="1052170" y="600617"/>
                </a:lnTo>
                <a:lnTo>
                  <a:pt x="1043304" y="646563"/>
                </a:lnTo>
                <a:lnTo>
                  <a:pt x="1030491" y="690876"/>
                </a:lnTo>
                <a:lnTo>
                  <a:pt x="1013930" y="733385"/>
                </a:lnTo>
                <a:lnTo>
                  <a:pt x="993817" y="773916"/>
                </a:lnTo>
                <a:lnTo>
                  <a:pt x="970348" y="812296"/>
                </a:lnTo>
                <a:lnTo>
                  <a:pt x="943722" y="848354"/>
                </a:lnTo>
                <a:lnTo>
                  <a:pt x="914135" y="881916"/>
                </a:lnTo>
                <a:lnTo>
                  <a:pt x="881784" y="912809"/>
                </a:lnTo>
                <a:lnTo>
                  <a:pt x="846866" y="940862"/>
                </a:lnTo>
                <a:lnTo>
                  <a:pt x="809578" y="965901"/>
                </a:lnTo>
                <a:lnTo>
                  <a:pt x="770118" y="987753"/>
                </a:lnTo>
                <a:lnTo>
                  <a:pt x="728681" y="1006247"/>
                </a:lnTo>
                <a:lnTo>
                  <a:pt x="685465" y="1021209"/>
                </a:lnTo>
                <a:lnTo>
                  <a:pt x="640668" y="1032466"/>
                </a:lnTo>
                <a:lnTo>
                  <a:pt x="594486" y="1039847"/>
                </a:lnTo>
                <a:lnTo>
                  <a:pt x="547877" y="1043124"/>
                </a:lnTo>
                <a:lnTo>
                  <a:pt x="519683" y="1043124"/>
                </a:lnTo>
                <a:lnTo>
                  <a:pt x="471201" y="1039721"/>
                </a:lnTo>
                <a:lnTo>
                  <a:pt x="423184" y="1031816"/>
                </a:lnTo>
                <a:lnTo>
                  <a:pt x="376630" y="1019665"/>
                </a:lnTo>
                <a:lnTo>
                  <a:pt x="331773" y="1003467"/>
                </a:lnTo>
                <a:lnTo>
                  <a:pt x="288849" y="983421"/>
                </a:lnTo>
                <a:lnTo>
                  <a:pt x="248092" y="959727"/>
                </a:lnTo>
                <a:lnTo>
                  <a:pt x="209738" y="932586"/>
                </a:lnTo>
                <a:lnTo>
                  <a:pt x="174021" y="902198"/>
                </a:lnTo>
                <a:lnTo>
                  <a:pt x="141177" y="868762"/>
                </a:lnTo>
                <a:lnTo>
                  <a:pt x="111440" y="832478"/>
                </a:lnTo>
                <a:lnTo>
                  <a:pt x="85045" y="793546"/>
                </a:lnTo>
                <a:lnTo>
                  <a:pt x="62228" y="752166"/>
                </a:lnTo>
                <a:lnTo>
                  <a:pt x="43222" y="708538"/>
                </a:lnTo>
                <a:lnTo>
                  <a:pt x="28264" y="662862"/>
                </a:lnTo>
                <a:lnTo>
                  <a:pt x="17588" y="615338"/>
                </a:lnTo>
                <a:lnTo>
                  <a:pt x="11429" y="566165"/>
                </a:lnTo>
                <a:lnTo>
                  <a:pt x="9905" y="539495"/>
                </a:lnTo>
                <a:lnTo>
                  <a:pt x="9905" y="528065"/>
                </a:lnTo>
                <a:lnTo>
                  <a:pt x="9143" y="529589"/>
                </a:lnTo>
                <a:lnTo>
                  <a:pt x="7592" y="530379"/>
                </a:lnTo>
                <a:lnTo>
                  <a:pt x="6095" y="531875"/>
                </a:lnTo>
                <a:lnTo>
                  <a:pt x="4571" y="531875"/>
                </a:lnTo>
                <a:lnTo>
                  <a:pt x="3047" y="531113"/>
                </a:lnTo>
                <a:lnTo>
                  <a:pt x="3047" y="578932"/>
                </a:lnTo>
                <a:lnTo>
                  <a:pt x="7619" y="614906"/>
                </a:lnTo>
                <a:lnTo>
                  <a:pt x="17885" y="661278"/>
                </a:lnTo>
                <a:lnTo>
                  <a:pt x="32147" y="706022"/>
                </a:lnTo>
                <a:lnTo>
                  <a:pt x="50186" y="748899"/>
                </a:lnTo>
                <a:lnTo>
                  <a:pt x="71792" y="789724"/>
                </a:lnTo>
                <a:lnTo>
                  <a:pt x="96758" y="828312"/>
                </a:lnTo>
                <a:lnTo>
                  <a:pt x="124873" y="864479"/>
                </a:lnTo>
                <a:lnTo>
                  <a:pt x="155931" y="898040"/>
                </a:lnTo>
                <a:lnTo>
                  <a:pt x="189721" y="928810"/>
                </a:lnTo>
                <a:lnTo>
                  <a:pt x="226036" y="956604"/>
                </a:lnTo>
                <a:lnTo>
                  <a:pt x="264667" y="981237"/>
                </a:lnTo>
                <a:lnTo>
                  <a:pt x="305405" y="1002526"/>
                </a:lnTo>
                <a:lnTo>
                  <a:pt x="348041" y="1020284"/>
                </a:lnTo>
                <a:lnTo>
                  <a:pt x="392367" y="1034327"/>
                </a:lnTo>
                <a:lnTo>
                  <a:pt x="438175" y="1044471"/>
                </a:lnTo>
                <a:lnTo>
                  <a:pt x="485255" y="1050531"/>
                </a:lnTo>
                <a:lnTo>
                  <a:pt x="533399" y="1052321"/>
                </a:lnTo>
                <a:lnTo>
                  <a:pt x="560832" y="1052321"/>
                </a:lnTo>
                <a:lnTo>
                  <a:pt x="608137" y="1047796"/>
                </a:lnTo>
                <a:lnTo>
                  <a:pt x="654169" y="1039328"/>
                </a:lnTo>
                <a:lnTo>
                  <a:pt x="698745" y="1027087"/>
                </a:lnTo>
                <a:lnTo>
                  <a:pt x="741679" y="1011242"/>
                </a:lnTo>
                <a:lnTo>
                  <a:pt x="782789" y="991961"/>
                </a:lnTo>
                <a:lnTo>
                  <a:pt x="821890" y="969413"/>
                </a:lnTo>
                <a:lnTo>
                  <a:pt x="858798" y="943766"/>
                </a:lnTo>
                <a:lnTo>
                  <a:pt x="893330" y="915189"/>
                </a:lnTo>
                <a:lnTo>
                  <a:pt x="925300" y="883851"/>
                </a:lnTo>
                <a:lnTo>
                  <a:pt x="954526" y="849920"/>
                </a:lnTo>
                <a:lnTo>
                  <a:pt x="980823" y="813566"/>
                </a:lnTo>
                <a:lnTo>
                  <a:pt x="1004007" y="774955"/>
                </a:lnTo>
                <a:lnTo>
                  <a:pt x="1023895" y="734258"/>
                </a:lnTo>
                <a:lnTo>
                  <a:pt x="1040302" y="691643"/>
                </a:lnTo>
                <a:lnTo>
                  <a:pt x="1053045" y="647278"/>
                </a:lnTo>
                <a:lnTo>
                  <a:pt x="1057656" y="62345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24454" y="5147309"/>
            <a:ext cx="86614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730" marR="5080" indent="-113665">
              <a:lnSpc>
                <a:spcPct val="10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{</a:t>
            </a:r>
            <a:r>
              <a:rPr sz="18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王芳，  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刘玉</a:t>
            </a:r>
            <a:r>
              <a:rPr sz="1800" b="1" spc="-2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}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65717" y="4854702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1066800" y="547115"/>
                </a:moveTo>
                <a:lnTo>
                  <a:pt x="1066800" y="519683"/>
                </a:lnTo>
                <a:lnTo>
                  <a:pt x="1066038" y="505967"/>
                </a:lnTo>
                <a:lnTo>
                  <a:pt x="1061537" y="457586"/>
                </a:lnTo>
                <a:lnTo>
                  <a:pt x="1052777" y="410563"/>
                </a:lnTo>
                <a:lnTo>
                  <a:pt x="1039958" y="365094"/>
                </a:lnTo>
                <a:lnTo>
                  <a:pt x="1023283" y="321370"/>
                </a:lnTo>
                <a:lnTo>
                  <a:pt x="1002952" y="279587"/>
                </a:lnTo>
                <a:lnTo>
                  <a:pt x="979167" y="239937"/>
                </a:lnTo>
                <a:lnTo>
                  <a:pt x="952129" y="202615"/>
                </a:lnTo>
                <a:lnTo>
                  <a:pt x="922039" y="167813"/>
                </a:lnTo>
                <a:lnTo>
                  <a:pt x="889099" y="135727"/>
                </a:lnTo>
                <a:lnTo>
                  <a:pt x="853509" y="106548"/>
                </a:lnTo>
                <a:lnTo>
                  <a:pt x="815472" y="80472"/>
                </a:lnTo>
                <a:lnTo>
                  <a:pt x="775188" y="57691"/>
                </a:lnTo>
                <a:lnTo>
                  <a:pt x="732859" y="38399"/>
                </a:lnTo>
                <a:lnTo>
                  <a:pt x="688686" y="22791"/>
                </a:lnTo>
                <a:lnTo>
                  <a:pt x="642870" y="11059"/>
                </a:lnTo>
                <a:lnTo>
                  <a:pt x="595613" y="3397"/>
                </a:lnTo>
                <a:lnTo>
                  <a:pt x="547116" y="0"/>
                </a:lnTo>
                <a:lnTo>
                  <a:pt x="519684" y="0"/>
                </a:lnTo>
                <a:lnTo>
                  <a:pt x="472015" y="3325"/>
                </a:lnTo>
                <a:lnTo>
                  <a:pt x="425567" y="10749"/>
                </a:lnTo>
                <a:lnTo>
                  <a:pt x="380526" y="22092"/>
                </a:lnTo>
                <a:lnTo>
                  <a:pt x="337076" y="37175"/>
                </a:lnTo>
                <a:lnTo>
                  <a:pt x="295403" y="55820"/>
                </a:lnTo>
                <a:lnTo>
                  <a:pt x="255693" y="77848"/>
                </a:lnTo>
                <a:lnTo>
                  <a:pt x="218132" y="103079"/>
                </a:lnTo>
                <a:lnTo>
                  <a:pt x="182905" y="131335"/>
                </a:lnTo>
                <a:lnTo>
                  <a:pt x="150198" y="162437"/>
                </a:lnTo>
                <a:lnTo>
                  <a:pt x="120196" y="196207"/>
                </a:lnTo>
                <a:lnTo>
                  <a:pt x="93085" y="232465"/>
                </a:lnTo>
                <a:lnTo>
                  <a:pt x="69051" y="271032"/>
                </a:lnTo>
                <a:lnTo>
                  <a:pt x="48278" y="311730"/>
                </a:lnTo>
                <a:lnTo>
                  <a:pt x="30954" y="354380"/>
                </a:lnTo>
                <a:lnTo>
                  <a:pt x="17263" y="398803"/>
                </a:lnTo>
                <a:lnTo>
                  <a:pt x="7391" y="444820"/>
                </a:lnTo>
                <a:lnTo>
                  <a:pt x="1523" y="492251"/>
                </a:lnTo>
                <a:lnTo>
                  <a:pt x="0" y="519683"/>
                </a:lnTo>
                <a:lnTo>
                  <a:pt x="0" y="531113"/>
                </a:lnTo>
                <a:lnTo>
                  <a:pt x="1523" y="528827"/>
                </a:lnTo>
                <a:lnTo>
                  <a:pt x="3809" y="528827"/>
                </a:lnTo>
                <a:lnTo>
                  <a:pt x="6095" y="528065"/>
                </a:lnTo>
                <a:lnTo>
                  <a:pt x="8381" y="528827"/>
                </a:lnTo>
                <a:lnTo>
                  <a:pt x="9143" y="531113"/>
                </a:lnTo>
                <a:lnTo>
                  <a:pt x="9143" y="533590"/>
                </a:lnTo>
                <a:lnTo>
                  <a:pt x="9905" y="533399"/>
                </a:lnTo>
                <a:lnTo>
                  <a:pt x="11429" y="493013"/>
                </a:lnTo>
                <a:lnTo>
                  <a:pt x="17095" y="445626"/>
                </a:lnTo>
                <a:lnTo>
                  <a:pt x="26903" y="399683"/>
                </a:lnTo>
                <a:lnTo>
                  <a:pt x="40649" y="355369"/>
                </a:lnTo>
                <a:lnTo>
                  <a:pt x="58133" y="312868"/>
                </a:lnTo>
                <a:lnTo>
                  <a:pt x="79151" y="272365"/>
                </a:lnTo>
                <a:lnTo>
                  <a:pt x="103501" y="234043"/>
                </a:lnTo>
                <a:lnTo>
                  <a:pt x="130981" y="198086"/>
                </a:lnTo>
                <a:lnTo>
                  <a:pt x="161388" y="164679"/>
                </a:lnTo>
                <a:lnTo>
                  <a:pt x="194521" y="134006"/>
                </a:lnTo>
                <a:lnTo>
                  <a:pt x="230176" y="106252"/>
                </a:lnTo>
                <a:lnTo>
                  <a:pt x="268151" y="81599"/>
                </a:lnTo>
                <a:lnTo>
                  <a:pt x="308245" y="60233"/>
                </a:lnTo>
                <a:lnTo>
                  <a:pt x="350254" y="42337"/>
                </a:lnTo>
                <a:lnTo>
                  <a:pt x="393976" y="28096"/>
                </a:lnTo>
                <a:lnTo>
                  <a:pt x="439210" y="17694"/>
                </a:lnTo>
                <a:lnTo>
                  <a:pt x="485751" y="11315"/>
                </a:lnTo>
                <a:lnTo>
                  <a:pt x="533400" y="9143"/>
                </a:lnTo>
                <a:lnTo>
                  <a:pt x="547116" y="9905"/>
                </a:lnTo>
                <a:lnTo>
                  <a:pt x="560832" y="9905"/>
                </a:lnTo>
                <a:lnTo>
                  <a:pt x="607463" y="14474"/>
                </a:lnTo>
                <a:lnTo>
                  <a:pt x="652813" y="23013"/>
                </a:lnTo>
                <a:lnTo>
                  <a:pt x="696701" y="35345"/>
                </a:lnTo>
                <a:lnTo>
                  <a:pt x="738948" y="51289"/>
                </a:lnTo>
                <a:lnTo>
                  <a:pt x="779373" y="70667"/>
                </a:lnTo>
                <a:lnTo>
                  <a:pt x="817796" y="93301"/>
                </a:lnTo>
                <a:lnTo>
                  <a:pt x="854038" y="119011"/>
                </a:lnTo>
                <a:lnTo>
                  <a:pt x="887919" y="147619"/>
                </a:lnTo>
                <a:lnTo>
                  <a:pt x="919258" y="178945"/>
                </a:lnTo>
                <a:lnTo>
                  <a:pt x="947876" y="212811"/>
                </a:lnTo>
                <a:lnTo>
                  <a:pt x="973593" y="249039"/>
                </a:lnTo>
                <a:lnTo>
                  <a:pt x="996229" y="287448"/>
                </a:lnTo>
                <a:lnTo>
                  <a:pt x="1015603" y="327861"/>
                </a:lnTo>
                <a:lnTo>
                  <a:pt x="1031537" y="370098"/>
                </a:lnTo>
                <a:lnTo>
                  <a:pt x="1043850" y="413981"/>
                </a:lnTo>
                <a:lnTo>
                  <a:pt x="1052362" y="459330"/>
                </a:lnTo>
                <a:lnTo>
                  <a:pt x="1056894" y="505967"/>
                </a:lnTo>
                <a:lnTo>
                  <a:pt x="1056894" y="519683"/>
                </a:lnTo>
                <a:lnTo>
                  <a:pt x="1057656" y="533399"/>
                </a:lnTo>
                <a:lnTo>
                  <a:pt x="1057656" y="629898"/>
                </a:lnTo>
                <a:lnTo>
                  <a:pt x="1061625" y="608349"/>
                </a:lnTo>
                <a:lnTo>
                  <a:pt x="1066038" y="560831"/>
                </a:lnTo>
                <a:lnTo>
                  <a:pt x="1066800" y="547115"/>
                </a:lnTo>
                <a:close/>
              </a:path>
              <a:path w="1066800" h="1066800">
                <a:moveTo>
                  <a:pt x="9143" y="531113"/>
                </a:moveTo>
                <a:lnTo>
                  <a:pt x="8381" y="528827"/>
                </a:lnTo>
                <a:lnTo>
                  <a:pt x="6095" y="528065"/>
                </a:lnTo>
                <a:lnTo>
                  <a:pt x="3809" y="528827"/>
                </a:lnTo>
                <a:lnTo>
                  <a:pt x="1523" y="528827"/>
                </a:lnTo>
                <a:lnTo>
                  <a:pt x="0" y="531113"/>
                </a:lnTo>
                <a:lnTo>
                  <a:pt x="0" y="533399"/>
                </a:lnTo>
                <a:lnTo>
                  <a:pt x="9143" y="531113"/>
                </a:lnTo>
                <a:close/>
              </a:path>
              <a:path w="1066800" h="1066800">
                <a:moveTo>
                  <a:pt x="9143" y="533590"/>
                </a:moveTo>
                <a:lnTo>
                  <a:pt x="9143" y="531113"/>
                </a:lnTo>
                <a:lnTo>
                  <a:pt x="0" y="533399"/>
                </a:lnTo>
                <a:lnTo>
                  <a:pt x="0" y="547115"/>
                </a:lnTo>
                <a:lnTo>
                  <a:pt x="761" y="560831"/>
                </a:lnTo>
                <a:lnTo>
                  <a:pt x="761" y="535685"/>
                </a:lnTo>
                <a:lnTo>
                  <a:pt x="9143" y="533590"/>
                </a:lnTo>
                <a:close/>
              </a:path>
              <a:path w="1066800" h="1066800">
                <a:moveTo>
                  <a:pt x="9905" y="535685"/>
                </a:moveTo>
                <a:lnTo>
                  <a:pt x="9905" y="533399"/>
                </a:lnTo>
                <a:lnTo>
                  <a:pt x="761" y="535685"/>
                </a:lnTo>
                <a:lnTo>
                  <a:pt x="1523" y="537209"/>
                </a:lnTo>
                <a:lnTo>
                  <a:pt x="3809" y="538733"/>
                </a:lnTo>
                <a:lnTo>
                  <a:pt x="8381" y="537209"/>
                </a:lnTo>
                <a:lnTo>
                  <a:pt x="9905" y="535685"/>
                </a:lnTo>
                <a:close/>
              </a:path>
              <a:path w="1066800" h="1066800">
                <a:moveTo>
                  <a:pt x="1057656" y="629898"/>
                </a:moveTo>
                <a:lnTo>
                  <a:pt x="1057656" y="533399"/>
                </a:lnTo>
                <a:lnTo>
                  <a:pt x="1056894" y="547115"/>
                </a:lnTo>
                <a:lnTo>
                  <a:pt x="1056894" y="560069"/>
                </a:lnTo>
                <a:lnTo>
                  <a:pt x="1052401" y="607525"/>
                </a:lnTo>
                <a:lnTo>
                  <a:pt x="1043728" y="653675"/>
                </a:lnTo>
                <a:lnTo>
                  <a:pt x="1031073" y="698323"/>
                </a:lnTo>
                <a:lnTo>
                  <a:pt x="1014635" y="741276"/>
                </a:lnTo>
                <a:lnTo>
                  <a:pt x="994612" y="782339"/>
                </a:lnTo>
                <a:lnTo>
                  <a:pt x="971203" y="821318"/>
                </a:lnTo>
                <a:lnTo>
                  <a:pt x="944608" y="858018"/>
                </a:lnTo>
                <a:lnTo>
                  <a:pt x="915024" y="892245"/>
                </a:lnTo>
                <a:lnTo>
                  <a:pt x="882651" y="923804"/>
                </a:lnTo>
                <a:lnTo>
                  <a:pt x="847688" y="952501"/>
                </a:lnTo>
                <a:lnTo>
                  <a:pt x="810333" y="978140"/>
                </a:lnTo>
                <a:lnTo>
                  <a:pt x="770786" y="1000529"/>
                </a:lnTo>
                <a:lnTo>
                  <a:pt x="729244" y="1019471"/>
                </a:lnTo>
                <a:lnTo>
                  <a:pt x="685908" y="1034773"/>
                </a:lnTo>
                <a:lnTo>
                  <a:pt x="640975" y="1046241"/>
                </a:lnTo>
                <a:lnTo>
                  <a:pt x="594644" y="1053679"/>
                </a:lnTo>
                <a:lnTo>
                  <a:pt x="547116" y="1056894"/>
                </a:lnTo>
                <a:lnTo>
                  <a:pt x="519684" y="1056894"/>
                </a:lnTo>
                <a:lnTo>
                  <a:pt x="473142" y="1053813"/>
                </a:lnTo>
                <a:lnTo>
                  <a:pt x="427711" y="1046642"/>
                </a:lnTo>
                <a:lnTo>
                  <a:pt x="383583" y="1035568"/>
                </a:lnTo>
                <a:lnTo>
                  <a:pt x="340952" y="1020773"/>
                </a:lnTo>
                <a:lnTo>
                  <a:pt x="300014" y="1002441"/>
                </a:lnTo>
                <a:lnTo>
                  <a:pt x="260962" y="980759"/>
                </a:lnTo>
                <a:lnTo>
                  <a:pt x="223991" y="955909"/>
                </a:lnTo>
                <a:lnTo>
                  <a:pt x="189294" y="928077"/>
                </a:lnTo>
                <a:lnTo>
                  <a:pt x="157066" y="897446"/>
                </a:lnTo>
                <a:lnTo>
                  <a:pt x="127501" y="864201"/>
                </a:lnTo>
                <a:lnTo>
                  <a:pt x="100794" y="828526"/>
                </a:lnTo>
                <a:lnTo>
                  <a:pt x="77138" y="790607"/>
                </a:lnTo>
                <a:lnTo>
                  <a:pt x="56728" y="750627"/>
                </a:lnTo>
                <a:lnTo>
                  <a:pt x="39758" y="708770"/>
                </a:lnTo>
                <a:lnTo>
                  <a:pt x="26422" y="665221"/>
                </a:lnTo>
                <a:lnTo>
                  <a:pt x="16914" y="620165"/>
                </a:lnTo>
                <a:lnTo>
                  <a:pt x="11429" y="573785"/>
                </a:lnTo>
                <a:lnTo>
                  <a:pt x="9905" y="546354"/>
                </a:lnTo>
                <a:lnTo>
                  <a:pt x="9905" y="535685"/>
                </a:lnTo>
                <a:lnTo>
                  <a:pt x="8381" y="537209"/>
                </a:lnTo>
                <a:lnTo>
                  <a:pt x="3809" y="538733"/>
                </a:lnTo>
                <a:lnTo>
                  <a:pt x="1523" y="537209"/>
                </a:lnTo>
                <a:lnTo>
                  <a:pt x="761" y="535685"/>
                </a:lnTo>
                <a:lnTo>
                  <a:pt x="761" y="560831"/>
                </a:lnTo>
                <a:lnTo>
                  <a:pt x="7554" y="622905"/>
                </a:lnTo>
                <a:lnTo>
                  <a:pt x="17736" y="669754"/>
                </a:lnTo>
                <a:lnTo>
                  <a:pt x="31871" y="714912"/>
                </a:lnTo>
                <a:lnTo>
                  <a:pt x="49760" y="758195"/>
                </a:lnTo>
                <a:lnTo>
                  <a:pt x="71203" y="799420"/>
                </a:lnTo>
                <a:lnTo>
                  <a:pt x="96003" y="838403"/>
                </a:lnTo>
                <a:lnTo>
                  <a:pt x="123959" y="874960"/>
                </a:lnTo>
                <a:lnTo>
                  <a:pt x="154874" y="908909"/>
                </a:lnTo>
                <a:lnTo>
                  <a:pt x="188547" y="940066"/>
                </a:lnTo>
                <a:lnTo>
                  <a:pt x="224782" y="968248"/>
                </a:lnTo>
                <a:lnTo>
                  <a:pt x="263377" y="993271"/>
                </a:lnTo>
                <a:lnTo>
                  <a:pt x="304135" y="1014951"/>
                </a:lnTo>
                <a:lnTo>
                  <a:pt x="346856" y="1033106"/>
                </a:lnTo>
                <a:lnTo>
                  <a:pt x="391342" y="1047552"/>
                </a:lnTo>
                <a:lnTo>
                  <a:pt x="437394" y="1058105"/>
                </a:lnTo>
                <a:lnTo>
                  <a:pt x="484813" y="1064582"/>
                </a:lnTo>
                <a:lnTo>
                  <a:pt x="533400" y="1066800"/>
                </a:lnTo>
                <a:lnTo>
                  <a:pt x="547116" y="1066800"/>
                </a:lnTo>
                <a:lnTo>
                  <a:pt x="608353" y="1061506"/>
                </a:lnTo>
                <a:lnTo>
                  <a:pt x="654586" y="1052903"/>
                </a:lnTo>
                <a:lnTo>
                  <a:pt x="699344" y="1040413"/>
                </a:lnTo>
                <a:lnTo>
                  <a:pt x="742440" y="1024221"/>
                </a:lnTo>
                <a:lnTo>
                  <a:pt x="783686" y="1004510"/>
                </a:lnTo>
                <a:lnTo>
                  <a:pt x="822893" y="981467"/>
                </a:lnTo>
                <a:lnTo>
                  <a:pt x="859875" y="955276"/>
                </a:lnTo>
                <a:lnTo>
                  <a:pt x="894445" y="926121"/>
                </a:lnTo>
                <a:lnTo>
                  <a:pt x="926413" y="894187"/>
                </a:lnTo>
                <a:lnTo>
                  <a:pt x="955594" y="859658"/>
                </a:lnTo>
                <a:lnTo>
                  <a:pt x="981799" y="822720"/>
                </a:lnTo>
                <a:lnTo>
                  <a:pt x="1004841" y="783557"/>
                </a:lnTo>
                <a:lnTo>
                  <a:pt x="1024532" y="742354"/>
                </a:lnTo>
                <a:lnTo>
                  <a:pt x="1040685" y="699295"/>
                </a:lnTo>
                <a:lnTo>
                  <a:pt x="1053112" y="654565"/>
                </a:lnTo>
                <a:lnTo>
                  <a:pt x="1057656" y="62989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084446" y="5431535"/>
            <a:ext cx="866140" cy="1078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30000"/>
              </a:lnSpc>
            </a:pPr>
            <a:r>
              <a:rPr sz="1800" b="1" dirty="0">
                <a:latin typeface="Arial" panose="020B0604020202020204"/>
                <a:cs typeface="Arial" panose="020B0604020202020204"/>
              </a:rPr>
              <a:t>{</a:t>
            </a:r>
            <a:r>
              <a:rPr sz="18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李健，  </a:t>
            </a:r>
            <a:r>
              <a:rPr sz="1800" b="1" spc="10" dirty="0">
                <a:latin typeface="Microsoft JhengHei" panose="020B0604030504040204" charset="-120"/>
                <a:cs typeface="Microsoft JhengHei" panose="020B0604030504040204" charset="-120"/>
              </a:rPr>
              <a:t>张睿，  </a:t>
            </a:r>
            <a:r>
              <a:rPr sz="1800" b="1" dirty="0">
                <a:latin typeface="Microsoft JhengHei" panose="020B0604030504040204" charset="-120"/>
                <a:cs typeface="Microsoft JhengHei" panose="020B0604030504040204" charset="-120"/>
              </a:rPr>
              <a:t>张峰</a:t>
            </a:r>
            <a:r>
              <a:rPr sz="1800" b="1" spc="-2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}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75417" y="5421629"/>
            <a:ext cx="1210310" cy="1295400"/>
          </a:xfrm>
          <a:custGeom>
            <a:avLst/>
            <a:gdLst/>
            <a:ahLst/>
            <a:cxnLst/>
            <a:rect l="l" t="t" r="r" b="b"/>
            <a:pathLst>
              <a:path w="1210310" h="1295400">
                <a:moveTo>
                  <a:pt x="1209294" y="680465"/>
                </a:moveTo>
                <a:lnTo>
                  <a:pt x="1209294" y="614171"/>
                </a:lnTo>
                <a:lnTo>
                  <a:pt x="1205300" y="566055"/>
                </a:lnTo>
                <a:lnTo>
                  <a:pt x="1198001" y="518750"/>
                </a:lnTo>
                <a:lnTo>
                  <a:pt x="1187500" y="472425"/>
                </a:lnTo>
                <a:lnTo>
                  <a:pt x="1173901" y="427252"/>
                </a:lnTo>
                <a:lnTo>
                  <a:pt x="1157310" y="383401"/>
                </a:lnTo>
                <a:lnTo>
                  <a:pt x="1137829" y="341042"/>
                </a:lnTo>
                <a:lnTo>
                  <a:pt x="1115565" y="300344"/>
                </a:lnTo>
                <a:lnTo>
                  <a:pt x="1090620" y="261479"/>
                </a:lnTo>
                <a:lnTo>
                  <a:pt x="1063100" y="224617"/>
                </a:lnTo>
                <a:lnTo>
                  <a:pt x="1033110" y="189928"/>
                </a:lnTo>
                <a:lnTo>
                  <a:pt x="1000752" y="157582"/>
                </a:lnTo>
                <a:lnTo>
                  <a:pt x="966133" y="127749"/>
                </a:lnTo>
                <a:lnTo>
                  <a:pt x="929355" y="100600"/>
                </a:lnTo>
                <a:lnTo>
                  <a:pt x="890525" y="76305"/>
                </a:lnTo>
                <a:lnTo>
                  <a:pt x="849745" y="55034"/>
                </a:lnTo>
                <a:lnTo>
                  <a:pt x="807121" y="36957"/>
                </a:lnTo>
                <a:lnTo>
                  <a:pt x="762757" y="22245"/>
                </a:lnTo>
                <a:lnTo>
                  <a:pt x="716757" y="11068"/>
                </a:lnTo>
                <a:lnTo>
                  <a:pt x="669226" y="3596"/>
                </a:lnTo>
                <a:lnTo>
                  <a:pt x="620268" y="0"/>
                </a:lnTo>
                <a:lnTo>
                  <a:pt x="589026" y="0"/>
                </a:lnTo>
                <a:lnTo>
                  <a:pt x="541223" y="3421"/>
                </a:lnTo>
                <a:lnTo>
                  <a:pt x="494713" y="10622"/>
                </a:lnTo>
                <a:lnTo>
                  <a:pt x="449603" y="21437"/>
                </a:lnTo>
                <a:lnTo>
                  <a:pt x="406002" y="35699"/>
                </a:lnTo>
                <a:lnTo>
                  <a:pt x="364018" y="53243"/>
                </a:lnTo>
                <a:lnTo>
                  <a:pt x="323761" y="73903"/>
                </a:lnTo>
                <a:lnTo>
                  <a:pt x="285339" y="97513"/>
                </a:lnTo>
                <a:lnTo>
                  <a:pt x="248861" y="123907"/>
                </a:lnTo>
                <a:lnTo>
                  <a:pt x="214435" y="152920"/>
                </a:lnTo>
                <a:lnTo>
                  <a:pt x="182170" y="184384"/>
                </a:lnTo>
                <a:lnTo>
                  <a:pt x="152175" y="218135"/>
                </a:lnTo>
                <a:lnTo>
                  <a:pt x="124558" y="254007"/>
                </a:lnTo>
                <a:lnTo>
                  <a:pt x="99428" y="291833"/>
                </a:lnTo>
                <a:lnTo>
                  <a:pt x="76894" y="331448"/>
                </a:lnTo>
                <a:lnTo>
                  <a:pt x="57064" y="372685"/>
                </a:lnTo>
                <a:lnTo>
                  <a:pt x="40048" y="415380"/>
                </a:lnTo>
                <a:lnTo>
                  <a:pt x="25953" y="459365"/>
                </a:lnTo>
                <a:lnTo>
                  <a:pt x="14888" y="504475"/>
                </a:lnTo>
                <a:lnTo>
                  <a:pt x="6963" y="550545"/>
                </a:lnTo>
                <a:lnTo>
                  <a:pt x="762" y="614171"/>
                </a:lnTo>
                <a:lnTo>
                  <a:pt x="0" y="630935"/>
                </a:lnTo>
                <a:lnTo>
                  <a:pt x="0" y="645413"/>
                </a:lnTo>
                <a:lnTo>
                  <a:pt x="1524" y="643127"/>
                </a:lnTo>
                <a:lnTo>
                  <a:pt x="3810" y="642366"/>
                </a:lnTo>
                <a:lnTo>
                  <a:pt x="6096" y="642366"/>
                </a:lnTo>
                <a:lnTo>
                  <a:pt x="8382" y="643890"/>
                </a:lnTo>
                <a:lnTo>
                  <a:pt x="9144" y="646176"/>
                </a:lnTo>
                <a:lnTo>
                  <a:pt x="9144" y="647113"/>
                </a:lnTo>
                <a:lnTo>
                  <a:pt x="9906" y="646938"/>
                </a:lnTo>
                <a:lnTo>
                  <a:pt x="11430" y="598169"/>
                </a:lnTo>
                <a:lnTo>
                  <a:pt x="16339" y="551018"/>
                </a:lnTo>
                <a:lnTo>
                  <a:pt x="24514" y="504728"/>
                </a:lnTo>
                <a:lnTo>
                  <a:pt x="35844" y="459466"/>
                </a:lnTo>
                <a:lnTo>
                  <a:pt x="50221" y="415398"/>
                </a:lnTo>
                <a:lnTo>
                  <a:pt x="67534" y="372693"/>
                </a:lnTo>
                <a:lnTo>
                  <a:pt x="87673" y="331516"/>
                </a:lnTo>
                <a:lnTo>
                  <a:pt x="110529" y="292036"/>
                </a:lnTo>
                <a:lnTo>
                  <a:pt x="135993" y="254418"/>
                </a:lnTo>
                <a:lnTo>
                  <a:pt x="163955" y="218831"/>
                </a:lnTo>
                <a:lnTo>
                  <a:pt x="194305" y="185442"/>
                </a:lnTo>
                <a:lnTo>
                  <a:pt x="226933" y="154416"/>
                </a:lnTo>
                <a:lnTo>
                  <a:pt x="261730" y="125922"/>
                </a:lnTo>
                <a:lnTo>
                  <a:pt x="298586" y="100126"/>
                </a:lnTo>
                <a:lnTo>
                  <a:pt x="337392" y="77196"/>
                </a:lnTo>
                <a:lnTo>
                  <a:pt x="378038" y="57298"/>
                </a:lnTo>
                <a:lnTo>
                  <a:pt x="420414" y="40600"/>
                </a:lnTo>
                <a:lnTo>
                  <a:pt x="464410" y="27268"/>
                </a:lnTo>
                <a:lnTo>
                  <a:pt x="509918" y="17470"/>
                </a:lnTo>
                <a:lnTo>
                  <a:pt x="556827" y="11373"/>
                </a:lnTo>
                <a:lnTo>
                  <a:pt x="605028" y="9143"/>
                </a:lnTo>
                <a:lnTo>
                  <a:pt x="620268" y="9143"/>
                </a:lnTo>
                <a:lnTo>
                  <a:pt x="684976" y="14981"/>
                </a:lnTo>
                <a:lnTo>
                  <a:pt x="732915" y="24115"/>
                </a:lnTo>
                <a:lnTo>
                  <a:pt x="779206" y="37116"/>
                </a:lnTo>
                <a:lnTo>
                  <a:pt x="823732" y="53792"/>
                </a:lnTo>
                <a:lnTo>
                  <a:pt x="866374" y="73950"/>
                </a:lnTo>
                <a:lnTo>
                  <a:pt x="907013" y="97398"/>
                </a:lnTo>
                <a:lnTo>
                  <a:pt x="945533" y="123944"/>
                </a:lnTo>
                <a:lnTo>
                  <a:pt x="981814" y="153396"/>
                </a:lnTo>
                <a:lnTo>
                  <a:pt x="1015739" y="185561"/>
                </a:lnTo>
                <a:lnTo>
                  <a:pt x="1047189" y="220247"/>
                </a:lnTo>
                <a:lnTo>
                  <a:pt x="1076047" y="257263"/>
                </a:lnTo>
                <a:lnTo>
                  <a:pt x="1102193" y="296416"/>
                </a:lnTo>
                <a:lnTo>
                  <a:pt x="1125510" y="337513"/>
                </a:lnTo>
                <a:lnTo>
                  <a:pt x="1145880" y="380363"/>
                </a:lnTo>
                <a:lnTo>
                  <a:pt x="1163185" y="424773"/>
                </a:lnTo>
                <a:lnTo>
                  <a:pt x="1177306" y="470551"/>
                </a:lnTo>
                <a:lnTo>
                  <a:pt x="1188126" y="517505"/>
                </a:lnTo>
                <a:lnTo>
                  <a:pt x="1195526" y="565442"/>
                </a:lnTo>
                <a:lnTo>
                  <a:pt x="1199388" y="614171"/>
                </a:lnTo>
                <a:lnTo>
                  <a:pt x="1200150" y="630935"/>
                </a:lnTo>
                <a:lnTo>
                  <a:pt x="1200150" y="763484"/>
                </a:lnTo>
                <a:lnTo>
                  <a:pt x="1205555" y="727525"/>
                </a:lnTo>
                <a:lnTo>
                  <a:pt x="1209294" y="680465"/>
                </a:lnTo>
                <a:close/>
              </a:path>
              <a:path w="1210310" h="1295400">
                <a:moveTo>
                  <a:pt x="9144" y="646176"/>
                </a:moveTo>
                <a:lnTo>
                  <a:pt x="8382" y="643890"/>
                </a:lnTo>
                <a:lnTo>
                  <a:pt x="6096" y="642366"/>
                </a:lnTo>
                <a:lnTo>
                  <a:pt x="3810" y="642366"/>
                </a:lnTo>
                <a:lnTo>
                  <a:pt x="1524" y="643127"/>
                </a:lnTo>
                <a:lnTo>
                  <a:pt x="0" y="645413"/>
                </a:lnTo>
                <a:lnTo>
                  <a:pt x="0" y="647699"/>
                </a:lnTo>
                <a:lnTo>
                  <a:pt x="9144" y="646176"/>
                </a:lnTo>
                <a:close/>
              </a:path>
              <a:path w="1210310" h="1295400">
                <a:moveTo>
                  <a:pt x="9144" y="647113"/>
                </a:moveTo>
                <a:lnTo>
                  <a:pt x="9144" y="646176"/>
                </a:lnTo>
                <a:lnTo>
                  <a:pt x="0" y="647699"/>
                </a:lnTo>
                <a:lnTo>
                  <a:pt x="0" y="649224"/>
                </a:lnTo>
                <a:lnTo>
                  <a:pt x="9144" y="647113"/>
                </a:lnTo>
                <a:close/>
              </a:path>
              <a:path w="1210310" h="1295400">
                <a:moveTo>
                  <a:pt x="9906" y="649985"/>
                </a:moveTo>
                <a:lnTo>
                  <a:pt x="9906" y="646938"/>
                </a:lnTo>
                <a:lnTo>
                  <a:pt x="0" y="649224"/>
                </a:lnTo>
                <a:lnTo>
                  <a:pt x="762" y="649224"/>
                </a:lnTo>
                <a:lnTo>
                  <a:pt x="1524" y="651510"/>
                </a:lnTo>
                <a:lnTo>
                  <a:pt x="3048" y="652271"/>
                </a:lnTo>
                <a:lnTo>
                  <a:pt x="5334" y="652271"/>
                </a:lnTo>
                <a:lnTo>
                  <a:pt x="7620" y="651510"/>
                </a:lnTo>
                <a:lnTo>
                  <a:pt x="9906" y="649985"/>
                </a:lnTo>
                <a:close/>
              </a:path>
              <a:path w="1210310" h="1295400">
                <a:moveTo>
                  <a:pt x="1200150" y="763484"/>
                </a:moveTo>
                <a:lnTo>
                  <a:pt x="1200150" y="663701"/>
                </a:lnTo>
                <a:lnTo>
                  <a:pt x="1199388" y="680465"/>
                </a:lnTo>
                <a:lnTo>
                  <a:pt x="1195733" y="727668"/>
                </a:lnTo>
                <a:lnTo>
                  <a:pt x="1188762" y="774115"/>
                </a:lnTo>
                <a:lnTo>
                  <a:pt x="1178584" y="819633"/>
                </a:lnTo>
                <a:lnTo>
                  <a:pt x="1165307" y="864053"/>
                </a:lnTo>
                <a:lnTo>
                  <a:pt x="1149041" y="907202"/>
                </a:lnTo>
                <a:lnTo>
                  <a:pt x="1129893" y="948909"/>
                </a:lnTo>
                <a:lnTo>
                  <a:pt x="1107974" y="989003"/>
                </a:lnTo>
                <a:lnTo>
                  <a:pt x="1083391" y="1027313"/>
                </a:lnTo>
                <a:lnTo>
                  <a:pt x="1056254" y="1063667"/>
                </a:lnTo>
                <a:lnTo>
                  <a:pt x="1026671" y="1097894"/>
                </a:lnTo>
                <a:lnTo>
                  <a:pt x="994751" y="1129823"/>
                </a:lnTo>
                <a:lnTo>
                  <a:pt x="960603" y="1159282"/>
                </a:lnTo>
                <a:lnTo>
                  <a:pt x="924336" y="1186100"/>
                </a:lnTo>
                <a:lnTo>
                  <a:pt x="886058" y="1210106"/>
                </a:lnTo>
                <a:lnTo>
                  <a:pt x="845879" y="1231129"/>
                </a:lnTo>
                <a:lnTo>
                  <a:pt x="803907" y="1248997"/>
                </a:lnTo>
                <a:lnTo>
                  <a:pt x="760251" y="1263538"/>
                </a:lnTo>
                <a:lnTo>
                  <a:pt x="715020" y="1274583"/>
                </a:lnTo>
                <a:lnTo>
                  <a:pt x="668323" y="1281958"/>
                </a:lnTo>
                <a:lnTo>
                  <a:pt x="620268" y="1285494"/>
                </a:lnTo>
                <a:lnTo>
                  <a:pt x="589026" y="1285438"/>
                </a:lnTo>
                <a:lnTo>
                  <a:pt x="540176" y="1281852"/>
                </a:lnTo>
                <a:lnTo>
                  <a:pt x="492006" y="1274091"/>
                </a:lnTo>
                <a:lnTo>
                  <a:pt x="445400" y="1262401"/>
                </a:lnTo>
                <a:lnTo>
                  <a:pt x="400478" y="1246972"/>
                </a:lnTo>
                <a:lnTo>
                  <a:pt x="357362" y="1227995"/>
                </a:lnTo>
                <a:lnTo>
                  <a:pt x="316174" y="1205660"/>
                </a:lnTo>
                <a:lnTo>
                  <a:pt x="277036" y="1180159"/>
                </a:lnTo>
                <a:lnTo>
                  <a:pt x="240068" y="1151681"/>
                </a:lnTo>
                <a:lnTo>
                  <a:pt x="205392" y="1120417"/>
                </a:lnTo>
                <a:lnTo>
                  <a:pt x="173130" y="1086557"/>
                </a:lnTo>
                <a:lnTo>
                  <a:pt x="143403" y="1050293"/>
                </a:lnTo>
                <a:lnTo>
                  <a:pt x="116333" y="1011814"/>
                </a:lnTo>
                <a:lnTo>
                  <a:pt x="92040" y="971312"/>
                </a:lnTo>
                <a:lnTo>
                  <a:pt x="70648" y="928976"/>
                </a:lnTo>
                <a:lnTo>
                  <a:pt x="52276" y="884998"/>
                </a:lnTo>
                <a:lnTo>
                  <a:pt x="37047" y="839567"/>
                </a:lnTo>
                <a:lnTo>
                  <a:pt x="25082" y="792875"/>
                </a:lnTo>
                <a:lnTo>
                  <a:pt x="16502" y="745111"/>
                </a:lnTo>
                <a:lnTo>
                  <a:pt x="11430" y="696468"/>
                </a:lnTo>
                <a:lnTo>
                  <a:pt x="9906" y="663702"/>
                </a:lnTo>
                <a:lnTo>
                  <a:pt x="9906" y="649985"/>
                </a:lnTo>
                <a:lnTo>
                  <a:pt x="7620" y="651510"/>
                </a:lnTo>
                <a:lnTo>
                  <a:pt x="5334" y="652271"/>
                </a:lnTo>
                <a:lnTo>
                  <a:pt x="3048" y="652271"/>
                </a:lnTo>
                <a:lnTo>
                  <a:pt x="1524" y="651510"/>
                </a:lnTo>
                <a:lnTo>
                  <a:pt x="762" y="649224"/>
                </a:lnTo>
                <a:lnTo>
                  <a:pt x="0" y="649224"/>
                </a:lnTo>
                <a:lnTo>
                  <a:pt x="1524" y="697229"/>
                </a:lnTo>
                <a:lnTo>
                  <a:pt x="6718" y="745275"/>
                </a:lnTo>
                <a:lnTo>
                  <a:pt x="15177" y="792398"/>
                </a:lnTo>
                <a:lnTo>
                  <a:pt x="26793" y="838435"/>
                </a:lnTo>
                <a:lnTo>
                  <a:pt x="41461" y="883220"/>
                </a:lnTo>
                <a:lnTo>
                  <a:pt x="59075" y="926589"/>
                </a:lnTo>
                <a:lnTo>
                  <a:pt x="79531" y="968378"/>
                </a:lnTo>
                <a:lnTo>
                  <a:pt x="102721" y="1008423"/>
                </a:lnTo>
                <a:lnTo>
                  <a:pt x="128541" y="1046558"/>
                </a:lnTo>
                <a:lnTo>
                  <a:pt x="156885" y="1082620"/>
                </a:lnTo>
                <a:lnTo>
                  <a:pt x="187647" y="1116444"/>
                </a:lnTo>
                <a:lnTo>
                  <a:pt x="220721" y="1147865"/>
                </a:lnTo>
                <a:lnTo>
                  <a:pt x="256003" y="1176719"/>
                </a:lnTo>
                <a:lnTo>
                  <a:pt x="293386" y="1202841"/>
                </a:lnTo>
                <a:lnTo>
                  <a:pt x="332764" y="1226068"/>
                </a:lnTo>
                <a:lnTo>
                  <a:pt x="374033" y="1246234"/>
                </a:lnTo>
                <a:lnTo>
                  <a:pt x="417085" y="1263175"/>
                </a:lnTo>
                <a:lnTo>
                  <a:pt x="461817" y="1276726"/>
                </a:lnTo>
                <a:lnTo>
                  <a:pt x="508122" y="1286724"/>
                </a:lnTo>
                <a:lnTo>
                  <a:pt x="555894" y="1293003"/>
                </a:lnTo>
                <a:lnTo>
                  <a:pt x="605028" y="1295400"/>
                </a:lnTo>
                <a:lnTo>
                  <a:pt x="620268" y="1294638"/>
                </a:lnTo>
                <a:lnTo>
                  <a:pt x="636270" y="1293876"/>
                </a:lnTo>
                <a:lnTo>
                  <a:pt x="684064" y="1289266"/>
                </a:lnTo>
                <a:lnTo>
                  <a:pt x="730451" y="1280894"/>
                </a:lnTo>
                <a:lnTo>
                  <a:pt x="775329" y="1268932"/>
                </a:lnTo>
                <a:lnTo>
                  <a:pt x="818597" y="1253547"/>
                </a:lnTo>
                <a:lnTo>
                  <a:pt x="860153" y="1234910"/>
                </a:lnTo>
                <a:lnTo>
                  <a:pt x="899897" y="1213190"/>
                </a:lnTo>
                <a:lnTo>
                  <a:pt x="937727" y="1188558"/>
                </a:lnTo>
                <a:lnTo>
                  <a:pt x="973541" y="1161182"/>
                </a:lnTo>
                <a:lnTo>
                  <a:pt x="1007239" y="1131233"/>
                </a:lnTo>
                <a:lnTo>
                  <a:pt x="1038720" y="1098880"/>
                </a:lnTo>
                <a:lnTo>
                  <a:pt x="1067882" y="1064292"/>
                </a:lnTo>
                <a:lnTo>
                  <a:pt x="1094623" y="1027641"/>
                </a:lnTo>
                <a:lnTo>
                  <a:pt x="1118844" y="989094"/>
                </a:lnTo>
                <a:lnTo>
                  <a:pt x="1140442" y="948822"/>
                </a:lnTo>
                <a:lnTo>
                  <a:pt x="1159317" y="906995"/>
                </a:lnTo>
                <a:lnTo>
                  <a:pt x="1175367" y="863782"/>
                </a:lnTo>
                <a:lnTo>
                  <a:pt x="1188491" y="819353"/>
                </a:lnTo>
                <a:lnTo>
                  <a:pt x="1198587" y="773877"/>
                </a:lnTo>
                <a:lnTo>
                  <a:pt x="1200150" y="763484"/>
                </a:lnTo>
                <a:close/>
              </a:path>
              <a:path w="1210310" h="1295400">
                <a:moveTo>
                  <a:pt x="1210056" y="646937"/>
                </a:moveTo>
                <a:lnTo>
                  <a:pt x="1209294" y="630173"/>
                </a:lnTo>
                <a:lnTo>
                  <a:pt x="1209294" y="664463"/>
                </a:lnTo>
                <a:lnTo>
                  <a:pt x="1210056" y="64693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89695" y="4764023"/>
            <a:ext cx="3557904" cy="403225"/>
          </a:xfrm>
          <a:custGeom>
            <a:avLst/>
            <a:gdLst/>
            <a:ahLst/>
            <a:cxnLst/>
            <a:rect l="l" t="t" r="r" b="b"/>
            <a:pathLst>
              <a:path w="3557904" h="403225">
                <a:moveTo>
                  <a:pt x="28193" y="28955"/>
                </a:moveTo>
                <a:lnTo>
                  <a:pt x="28193" y="0"/>
                </a:lnTo>
                <a:lnTo>
                  <a:pt x="0" y="0"/>
                </a:lnTo>
                <a:lnTo>
                  <a:pt x="0" y="28955"/>
                </a:lnTo>
                <a:lnTo>
                  <a:pt x="28193" y="28955"/>
                </a:lnTo>
                <a:close/>
              </a:path>
              <a:path w="3557904" h="403225">
                <a:moveTo>
                  <a:pt x="85343" y="28955"/>
                </a:moveTo>
                <a:lnTo>
                  <a:pt x="85343" y="0"/>
                </a:lnTo>
                <a:lnTo>
                  <a:pt x="57150" y="0"/>
                </a:lnTo>
                <a:lnTo>
                  <a:pt x="57150" y="28955"/>
                </a:lnTo>
                <a:lnTo>
                  <a:pt x="85343" y="28955"/>
                </a:lnTo>
                <a:close/>
              </a:path>
              <a:path w="3557904" h="403225">
                <a:moveTo>
                  <a:pt x="142494" y="28955"/>
                </a:moveTo>
                <a:lnTo>
                  <a:pt x="142494" y="0"/>
                </a:lnTo>
                <a:lnTo>
                  <a:pt x="114300" y="0"/>
                </a:lnTo>
                <a:lnTo>
                  <a:pt x="114300" y="28955"/>
                </a:lnTo>
                <a:lnTo>
                  <a:pt x="142494" y="28955"/>
                </a:lnTo>
                <a:close/>
              </a:path>
              <a:path w="3557904" h="403225">
                <a:moveTo>
                  <a:pt x="199644" y="28955"/>
                </a:moveTo>
                <a:lnTo>
                  <a:pt x="199644" y="0"/>
                </a:lnTo>
                <a:lnTo>
                  <a:pt x="171450" y="0"/>
                </a:lnTo>
                <a:lnTo>
                  <a:pt x="171450" y="28955"/>
                </a:lnTo>
                <a:lnTo>
                  <a:pt x="199644" y="28955"/>
                </a:lnTo>
                <a:close/>
              </a:path>
              <a:path w="3557904" h="403225">
                <a:moveTo>
                  <a:pt x="256794" y="28955"/>
                </a:moveTo>
                <a:lnTo>
                  <a:pt x="256794" y="0"/>
                </a:lnTo>
                <a:lnTo>
                  <a:pt x="228600" y="0"/>
                </a:lnTo>
                <a:lnTo>
                  <a:pt x="228600" y="28955"/>
                </a:lnTo>
                <a:lnTo>
                  <a:pt x="256794" y="28955"/>
                </a:lnTo>
                <a:close/>
              </a:path>
              <a:path w="3557904" h="403225">
                <a:moveTo>
                  <a:pt x="313944" y="28955"/>
                </a:moveTo>
                <a:lnTo>
                  <a:pt x="313944" y="0"/>
                </a:lnTo>
                <a:lnTo>
                  <a:pt x="285750" y="0"/>
                </a:lnTo>
                <a:lnTo>
                  <a:pt x="285750" y="28955"/>
                </a:lnTo>
                <a:lnTo>
                  <a:pt x="313944" y="28955"/>
                </a:lnTo>
                <a:close/>
              </a:path>
              <a:path w="3557904" h="403225">
                <a:moveTo>
                  <a:pt x="371094" y="28955"/>
                </a:moveTo>
                <a:lnTo>
                  <a:pt x="371094" y="0"/>
                </a:lnTo>
                <a:lnTo>
                  <a:pt x="342900" y="0"/>
                </a:lnTo>
                <a:lnTo>
                  <a:pt x="342900" y="28955"/>
                </a:lnTo>
                <a:lnTo>
                  <a:pt x="371094" y="28955"/>
                </a:lnTo>
                <a:close/>
              </a:path>
              <a:path w="3557904" h="403225">
                <a:moveTo>
                  <a:pt x="428244" y="28955"/>
                </a:moveTo>
                <a:lnTo>
                  <a:pt x="428244" y="0"/>
                </a:lnTo>
                <a:lnTo>
                  <a:pt x="400050" y="0"/>
                </a:lnTo>
                <a:lnTo>
                  <a:pt x="400050" y="28955"/>
                </a:lnTo>
                <a:lnTo>
                  <a:pt x="428244" y="28955"/>
                </a:lnTo>
                <a:close/>
              </a:path>
              <a:path w="3557904" h="403225">
                <a:moveTo>
                  <a:pt x="485394" y="28955"/>
                </a:moveTo>
                <a:lnTo>
                  <a:pt x="485394" y="0"/>
                </a:lnTo>
                <a:lnTo>
                  <a:pt x="457200" y="0"/>
                </a:lnTo>
                <a:lnTo>
                  <a:pt x="457200" y="28955"/>
                </a:lnTo>
                <a:lnTo>
                  <a:pt x="485394" y="28955"/>
                </a:lnTo>
                <a:close/>
              </a:path>
              <a:path w="3557904" h="403225">
                <a:moveTo>
                  <a:pt x="542544" y="28955"/>
                </a:moveTo>
                <a:lnTo>
                  <a:pt x="542544" y="0"/>
                </a:lnTo>
                <a:lnTo>
                  <a:pt x="514350" y="0"/>
                </a:lnTo>
                <a:lnTo>
                  <a:pt x="514350" y="28955"/>
                </a:lnTo>
                <a:lnTo>
                  <a:pt x="542544" y="28955"/>
                </a:lnTo>
                <a:close/>
              </a:path>
              <a:path w="3557904" h="403225">
                <a:moveTo>
                  <a:pt x="599694" y="28955"/>
                </a:moveTo>
                <a:lnTo>
                  <a:pt x="599694" y="0"/>
                </a:lnTo>
                <a:lnTo>
                  <a:pt x="571500" y="0"/>
                </a:lnTo>
                <a:lnTo>
                  <a:pt x="571500" y="28955"/>
                </a:lnTo>
                <a:lnTo>
                  <a:pt x="599694" y="28955"/>
                </a:lnTo>
                <a:close/>
              </a:path>
              <a:path w="3557904" h="403225">
                <a:moveTo>
                  <a:pt x="656844" y="28955"/>
                </a:moveTo>
                <a:lnTo>
                  <a:pt x="656844" y="0"/>
                </a:lnTo>
                <a:lnTo>
                  <a:pt x="628650" y="0"/>
                </a:lnTo>
                <a:lnTo>
                  <a:pt x="628650" y="28955"/>
                </a:lnTo>
                <a:lnTo>
                  <a:pt x="656844" y="28955"/>
                </a:lnTo>
                <a:close/>
              </a:path>
              <a:path w="3557904" h="403225">
                <a:moveTo>
                  <a:pt x="713994" y="28955"/>
                </a:moveTo>
                <a:lnTo>
                  <a:pt x="713994" y="0"/>
                </a:lnTo>
                <a:lnTo>
                  <a:pt x="685800" y="0"/>
                </a:lnTo>
                <a:lnTo>
                  <a:pt x="685800" y="28955"/>
                </a:lnTo>
                <a:lnTo>
                  <a:pt x="713994" y="28955"/>
                </a:lnTo>
                <a:close/>
              </a:path>
              <a:path w="3557904" h="403225">
                <a:moveTo>
                  <a:pt x="771144" y="28955"/>
                </a:moveTo>
                <a:lnTo>
                  <a:pt x="771144" y="0"/>
                </a:lnTo>
                <a:lnTo>
                  <a:pt x="742950" y="0"/>
                </a:lnTo>
                <a:lnTo>
                  <a:pt x="742950" y="28955"/>
                </a:lnTo>
                <a:lnTo>
                  <a:pt x="771144" y="28955"/>
                </a:lnTo>
                <a:close/>
              </a:path>
              <a:path w="3557904" h="403225">
                <a:moveTo>
                  <a:pt x="828294" y="28955"/>
                </a:moveTo>
                <a:lnTo>
                  <a:pt x="828294" y="0"/>
                </a:lnTo>
                <a:lnTo>
                  <a:pt x="800100" y="0"/>
                </a:lnTo>
                <a:lnTo>
                  <a:pt x="800100" y="28955"/>
                </a:lnTo>
                <a:lnTo>
                  <a:pt x="828294" y="28955"/>
                </a:lnTo>
                <a:close/>
              </a:path>
              <a:path w="3557904" h="403225">
                <a:moveTo>
                  <a:pt x="885444" y="28955"/>
                </a:moveTo>
                <a:lnTo>
                  <a:pt x="885444" y="0"/>
                </a:lnTo>
                <a:lnTo>
                  <a:pt x="857250" y="0"/>
                </a:lnTo>
                <a:lnTo>
                  <a:pt x="857250" y="28955"/>
                </a:lnTo>
                <a:lnTo>
                  <a:pt x="885444" y="28955"/>
                </a:lnTo>
                <a:close/>
              </a:path>
              <a:path w="3557904" h="403225">
                <a:moveTo>
                  <a:pt x="942594" y="28955"/>
                </a:moveTo>
                <a:lnTo>
                  <a:pt x="942594" y="0"/>
                </a:lnTo>
                <a:lnTo>
                  <a:pt x="914400" y="0"/>
                </a:lnTo>
                <a:lnTo>
                  <a:pt x="914400" y="28955"/>
                </a:lnTo>
                <a:lnTo>
                  <a:pt x="942594" y="28955"/>
                </a:lnTo>
                <a:close/>
              </a:path>
              <a:path w="3557904" h="403225">
                <a:moveTo>
                  <a:pt x="999744" y="28955"/>
                </a:moveTo>
                <a:lnTo>
                  <a:pt x="999744" y="0"/>
                </a:lnTo>
                <a:lnTo>
                  <a:pt x="971549" y="0"/>
                </a:lnTo>
                <a:lnTo>
                  <a:pt x="971549" y="28955"/>
                </a:lnTo>
                <a:lnTo>
                  <a:pt x="999744" y="28955"/>
                </a:lnTo>
                <a:close/>
              </a:path>
              <a:path w="3557904" h="403225">
                <a:moveTo>
                  <a:pt x="1056894" y="28955"/>
                </a:moveTo>
                <a:lnTo>
                  <a:pt x="1056894" y="0"/>
                </a:lnTo>
                <a:lnTo>
                  <a:pt x="1028699" y="0"/>
                </a:lnTo>
                <a:lnTo>
                  <a:pt x="1028699" y="28955"/>
                </a:lnTo>
                <a:lnTo>
                  <a:pt x="1056894" y="28955"/>
                </a:lnTo>
                <a:close/>
              </a:path>
              <a:path w="3557904" h="403225">
                <a:moveTo>
                  <a:pt x="1114044" y="28955"/>
                </a:moveTo>
                <a:lnTo>
                  <a:pt x="1114044" y="0"/>
                </a:lnTo>
                <a:lnTo>
                  <a:pt x="1085849" y="0"/>
                </a:lnTo>
                <a:lnTo>
                  <a:pt x="1085849" y="28955"/>
                </a:lnTo>
                <a:lnTo>
                  <a:pt x="1114044" y="28955"/>
                </a:lnTo>
                <a:close/>
              </a:path>
              <a:path w="3557904" h="403225">
                <a:moveTo>
                  <a:pt x="1171194" y="28955"/>
                </a:moveTo>
                <a:lnTo>
                  <a:pt x="1171194" y="0"/>
                </a:lnTo>
                <a:lnTo>
                  <a:pt x="1142999" y="0"/>
                </a:lnTo>
                <a:lnTo>
                  <a:pt x="1142999" y="28955"/>
                </a:lnTo>
                <a:lnTo>
                  <a:pt x="1171194" y="28955"/>
                </a:lnTo>
                <a:close/>
              </a:path>
              <a:path w="3557904" h="403225">
                <a:moveTo>
                  <a:pt x="1228344" y="28955"/>
                </a:moveTo>
                <a:lnTo>
                  <a:pt x="1228344" y="0"/>
                </a:lnTo>
                <a:lnTo>
                  <a:pt x="1200149" y="0"/>
                </a:lnTo>
                <a:lnTo>
                  <a:pt x="1200149" y="28955"/>
                </a:lnTo>
                <a:lnTo>
                  <a:pt x="1228344" y="28955"/>
                </a:lnTo>
                <a:close/>
              </a:path>
              <a:path w="3557904" h="403225">
                <a:moveTo>
                  <a:pt x="1285494" y="28955"/>
                </a:moveTo>
                <a:lnTo>
                  <a:pt x="1285494" y="0"/>
                </a:lnTo>
                <a:lnTo>
                  <a:pt x="1257299" y="0"/>
                </a:lnTo>
                <a:lnTo>
                  <a:pt x="1257299" y="28955"/>
                </a:lnTo>
                <a:lnTo>
                  <a:pt x="1285494" y="28955"/>
                </a:lnTo>
                <a:close/>
              </a:path>
              <a:path w="3557904" h="403225">
                <a:moveTo>
                  <a:pt x="1342644" y="28955"/>
                </a:moveTo>
                <a:lnTo>
                  <a:pt x="1342644" y="0"/>
                </a:lnTo>
                <a:lnTo>
                  <a:pt x="1314449" y="0"/>
                </a:lnTo>
                <a:lnTo>
                  <a:pt x="1314449" y="28955"/>
                </a:lnTo>
                <a:lnTo>
                  <a:pt x="1342644" y="28955"/>
                </a:lnTo>
                <a:close/>
              </a:path>
              <a:path w="3557904" h="403225">
                <a:moveTo>
                  <a:pt x="1399794" y="28955"/>
                </a:moveTo>
                <a:lnTo>
                  <a:pt x="1399794" y="0"/>
                </a:lnTo>
                <a:lnTo>
                  <a:pt x="1371599" y="0"/>
                </a:lnTo>
                <a:lnTo>
                  <a:pt x="1371599" y="28955"/>
                </a:lnTo>
                <a:lnTo>
                  <a:pt x="1399794" y="28955"/>
                </a:lnTo>
                <a:close/>
              </a:path>
              <a:path w="3557904" h="403225">
                <a:moveTo>
                  <a:pt x="1456944" y="28955"/>
                </a:moveTo>
                <a:lnTo>
                  <a:pt x="1456944" y="0"/>
                </a:lnTo>
                <a:lnTo>
                  <a:pt x="1428749" y="0"/>
                </a:lnTo>
                <a:lnTo>
                  <a:pt x="1428749" y="28955"/>
                </a:lnTo>
                <a:lnTo>
                  <a:pt x="1456944" y="28955"/>
                </a:lnTo>
                <a:close/>
              </a:path>
              <a:path w="3557904" h="403225">
                <a:moveTo>
                  <a:pt x="1514094" y="28955"/>
                </a:moveTo>
                <a:lnTo>
                  <a:pt x="1514094" y="0"/>
                </a:lnTo>
                <a:lnTo>
                  <a:pt x="1485899" y="0"/>
                </a:lnTo>
                <a:lnTo>
                  <a:pt x="1485899" y="28955"/>
                </a:lnTo>
                <a:lnTo>
                  <a:pt x="1514094" y="28955"/>
                </a:lnTo>
                <a:close/>
              </a:path>
              <a:path w="3557904" h="403225">
                <a:moveTo>
                  <a:pt x="1571244" y="28955"/>
                </a:moveTo>
                <a:lnTo>
                  <a:pt x="1571244" y="0"/>
                </a:lnTo>
                <a:lnTo>
                  <a:pt x="1543049" y="0"/>
                </a:lnTo>
                <a:lnTo>
                  <a:pt x="1543049" y="28955"/>
                </a:lnTo>
                <a:lnTo>
                  <a:pt x="1571244" y="28955"/>
                </a:lnTo>
                <a:close/>
              </a:path>
              <a:path w="3557904" h="403225">
                <a:moveTo>
                  <a:pt x="1628394" y="28955"/>
                </a:moveTo>
                <a:lnTo>
                  <a:pt x="1628394" y="0"/>
                </a:lnTo>
                <a:lnTo>
                  <a:pt x="1600199" y="0"/>
                </a:lnTo>
                <a:lnTo>
                  <a:pt x="1600199" y="28955"/>
                </a:lnTo>
                <a:lnTo>
                  <a:pt x="1628394" y="28955"/>
                </a:lnTo>
                <a:close/>
              </a:path>
              <a:path w="3557904" h="403225">
                <a:moveTo>
                  <a:pt x="1685544" y="28955"/>
                </a:moveTo>
                <a:lnTo>
                  <a:pt x="1685544" y="0"/>
                </a:lnTo>
                <a:lnTo>
                  <a:pt x="1657349" y="0"/>
                </a:lnTo>
                <a:lnTo>
                  <a:pt x="1657349" y="28955"/>
                </a:lnTo>
                <a:lnTo>
                  <a:pt x="1685544" y="28955"/>
                </a:lnTo>
                <a:close/>
              </a:path>
              <a:path w="3557904" h="403225">
                <a:moveTo>
                  <a:pt x="1742694" y="28955"/>
                </a:moveTo>
                <a:lnTo>
                  <a:pt x="1742694" y="0"/>
                </a:lnTo>
                <a:lnTo>
                  <a:pt x="1714499" y="0"/>
                </a:lnTo>
                <a:lnTo>
                  <a:pt x="1714499" y="28955"/>
                </a:lnTo>
                <a:lnTo>
                  <a:pt x="1742694" y="28955"/>
                </a:lnTo>
                <a:close/>
              </a:path>
              <a:path w="3557904" h="403225">
                <a:moveTo>
                  <a:pt x="1799844" y="28955"/>
                </a:moveTo>
                <a:lnTo>
                  <a:pt x="1799844" y="0"/>
                </a:lnTo>
                <a:lnTo>
                  <a:pt x="1771649" y="0"/>
                </a:lnTo>
                <a:lnTo>
                  <a:pt x="1771649" y="28955"/>
                </a:lnTo>
                <a:lnTo>
                  <a:pt x="1799844" y="28955"/>
                </a:lnTo>
                <a:close/>
              </a:path>
              <a:path w="3557904" h="403225">
                <a:moveTo>
                  <a:pt x="1856994" y="28955"/>
                </a:moveTo>
                <a:lnTo>
                  <a:pt x="1856994" y="0"/>
                </a:lnTo>
                <a:lnTo>
                  <a:pt x="1828799" y="0"/>
                </a:lnTo>
                <a:lnTo>
                  <a:pt x="1828799" y="28955"/>
                </a:lnTo>
                <a:lnTo>
                  <a:pt x="1856994" y="28955"/>
                </a:lnTo>
                <a:close/>
              </a:path>
              <a:path w="3557904" h="403225">
                <a:moveTo>
                  <a:pt x="1914144" y="28955"/>
                </a:moveTo>
                <a:lnTo>
                  <a:pt x="1914144" y="0"/>
                </a:lnTo>
                <a:lnTo>
                  <a:pt x="1885949" y="0"/>
                </a:lnTo>
                <a:lnTo>
                  <a:pt x="1885949" y="28955"/>
                </a:lnTo>
                <a:lnTo>
                  <a:pt x="1914144" y="28955"/>
                </a:lnTo>
                <a:close/>
              </a:path>
              <a:path w="3557904" h="403225">
                <a:moveTo>
                  <a:pt x="1971294" y="28955"/>
                </a:moveTo>
                <a:lnTo>
                  <a:pt x="1971294" y="0"/>
                </a:lnTo>
                <a:lnTo>
                  <a:pt x="1943099" y="0"/>
                </a:lnTo>
                <a:lnTo>
                  <a:pt x="1943099" y="28955"/>
                </a:lnTo>
                <a:lnTo>
                  <a:pt x="1971294" y="28955"/>
                </a:lnTo>
                <a:close/>
              </a:path>
              <a:path w="3557904" h="403225">
                <a:moveTo>
                  <a:pt x="2028444" y="28955"/>
                </a:moveTo>
                <a:lnTo>
                  <a:pt x="2028444" y="0"/>
                </a:lnTo>
                <a:lnTo>
                  <a:pt x="2000249" y="0"/>
                </a:lnTo>
                <a:lnTo>
                  <a:pt x="2000249" y="28955"/>
                </a:lnTo>
                <a:lnTo>
                  <a:pt x="2028444" y="28955"/>
                </a:lnTo>
                <a:close/>
              </a:path>
              <a:path w="3557904" h="403225">
                <a:moveTo>
                  <a:pt x="2085594" y="28955"/>
                </a:moveTo>
                <a:lnTo>
                  <a:pt x="2085594" y="0"/>
                </a:lnTo>
                <a:lnTo>
                  <a:pt x="2057399" y="0"/>
                </a:lnTo>
                <a:lnTo>
                  <a:pt x="2057399" y="28955"/>
                </a:lnTo>
                <a:lnTo>
                  <a:pt x="2085594" y="28955"/>
                </a:lnTo>
                <a:close/>
              </a:path>
              <a:path w="3557904" h="403225">
                <a:moveTo>
                  <a:pt x="2142744" y="28955"/>
                </a:moveTo>
                <a:lnTo>
                  <a:pt x="2142744" y="0"/>
                </a:lnTo>
                <a:lnTo>
                  <a:pt x="2114549" y="0"/>
                </a:lnTo>
                <a:lnTo>
                  <a:pt x="2114549" y="28955"/>
                </a:lnTo>
                <a:lnTo>
                  <a:pt x="2142744" y="28955"/>
                </a:lnTo>
                <a:close/>
              </a:path>
              <a:path w="3557904" h="403225">
                <a:moveTo>
                  <a:pt x="2199894" y="28955"/>
                </a:moveTo>
                <a:lnTo>
                  <a:pt x="2199894" y="0"/>
                </a:lnTo>
                <a:lnTo>
                  <a:pt x="2171699" y="0"/>
                </a:lnTo>
                <a:lnTo>
                  <a:pt x="2171699" y="28955"/>
                </a:lnTo>
                <a:lnTo>
                  <a:pt x="2199894" y="28955"/>
                </a:lnTo>
                <a:close/>
              </a:path>
              <a:path w="3557904" h="403225">
                <a:moveTo>
                  <a:pt x="2257044" y="28955"/>
                </a:moveTo>
                <a:lnTo>
                  <a:pt x="2257044" y="0"/>
                </a:lnTo>
                <a:lnTo>
                  <a:pt x="2228849" y="0"/>
                </a:lnTo>
                <a:lnTo>
                  <a:pt x="2228849" y="28955"/>
                </a:lnTo>
                <a:lnTo>
                  <a:pt x="2257044" y="28955"/>
                </a:lnTo>
                <a:close/>
              </a:path>
              <a:path w="3557904" h="403225">
                <a:moveTo>
                  <a:pt x="2316479" y="12953"/>
                </a:moveTo>
                <a:lnTo>
                  <a:pt x="2289047" y="4572"/>
                </a:lnTo>
                <a:lnTo>
                  <a:pt x="2281427" y="32003"/>
                </a:lnTo>
                <a:lnTo>
                  <a:pt x="2308860" y="40386"/>
                </a:lnTo>
                <a:lnTo>
                  <a:pt x="2316479" y="12953"/>
                </a:lnTo>
                <a:close/>
              </a:path>
              <a:path w="3557904" h="403225">
                <a:moveTo>
                  <a:pt x="2372106" y="28193"/>
                </a:moveTo>
                <a:lnTo>
                  <a:pt x="2343911" y="20574"/>
                </a:lnTo>
                <a:lnTo>
                  <a:pt x="2336291" y="48005"/>
                </a:lnTo>
                <a:lnTo>
                  <a:pt x="2363723" y="55625"/>
                </a:lnTo>
                <a:lnTo>
                  <a:pt x="2372106" y="28193"/>
                </a:lnTo>
                <a:close/>
              </a:path>
              <a:path w="3557904" h="403225">
                <a:moveTo>
                  <a:pt x="2426970" y="44196"/>
                </a:moveTo>
                <a:lnTo>
                  <a:pt x="2399537" y="36575"/>
                </a:lnTo>
                <a:lnTo>
                  <a:pt x="2391156" y="64008"/>
                </a:lnTo>
                <a:lnTo>
                  <a:pt x="2418587" y="71627"/>
                </a:lnTo>
                <a:lnTo>
                  <a:pt x="2426970" y="44196"/>
                </a:lnTo>
                <a:close/>
              </a:path>
              <a:path w="3557904" h="403225">
                <a:moveTo>
                  <a:pt x="2481834" y="60198"/>
                </a:moveTo>
                <a:lnTo>
                  <a:pt x="2454401" y="52577"/>
                </a:lnTo>
                <a:lnTo>
                  <a:pt x="2446020" y="80010"/>
                </a:lnTo>
                <a:lnTo>
                  <a:pt x="2473451" y="87629"/>
                </a:lnTo>
                <a:lnTo>
                  <a:pt x="2481834" y="60198"/>
                </a:lnTo>
                <a:close/>
              </a:path>
              <a:path w="3557904" h="403225">
                <a:moveTo>
                  <a:pt x="2536697" y="76200"/>
                </a:moveTo>
                <a:lnTo>
                  <a:pt x="2509265" y="67817"/>
                </a:lnTo>
                <a:lnTo>
                  <a:pt x="2500884" y="95250"/>
                </a:lnTo>
                <a:lnTo>
                  <a:pt x="2528315" y="103631"/>
                </a:lnTo>
                <a:lnTo>
                  <a:pt x="2536697" y="76200"/>
                </a:lnTo>
                <a:close/>
              </a:path>
              <a:path w="3557904" h="403225">
                <a:moveTo>
                  <a:pt x="2591561" y="92201"/>
                </a:moveTo>
                <a:lnTo>
                  <a:pt x="2564129" y="83820"/>
                </a:lnTo>
                <a:lnTo>
                  <a:pt x="2555747" y="111251"/>
                </a:lnTo>
                <a:lnTo>
                  <a:pt x="2583179" y="119634"/>
                </a:lnTo>
                <a:lnTo>
                  <a:pt x="2591561" y="92201"/>
                </a:lnTo>
                <a:close/>
              </a:path>
              <a:path w="3557904" h="403225">
                <a:moveTo>
                  <a:pt x="2646425" y="107441"/>
                </a:moveTo>
                <a:lnTo>
                  <a:pt x="2618994" y="99822"/>
                </a:lnTo>
                <a:lnTo>
                  <a:pt x="2610611" y="127253"/>
                </a:lnTo>
                <a:lnTo>
                  <a:pt x="2638044" y="134874"/>
                </a:lnTo>
                <a:lnTo>
                  <a:pt x="2646425" y="107441"/>
                </a:lnTo>
                <a:close/>
              </a:path>
              <a:path w="3557904" h="403225">
                <a:moveTo>
                  <a:pt x="2701289" y="123443"/>
                </a:moveTo>
                <a:lnTo>
                  <a:pt x="2673858" y="115824"/>
                </a:lnTo>
                <a:lnTo>
                  <a:pt x="2665475" y="143255"/>
                </a:lnTo>
                <a:lnTo>
                  <a:pt x="2692908" y="150875"/>
                </a:lnTo>
                <a:lnTo>
                  <a:pt x="2701289" y="123443"/>
                </a:lnTo>
                <a:close/>
              </a:path>
              <a:path w="3557904" h="403225">
                <a:moveTo>
                  <a:pt x="2756153" y="139446"/>
                </a:moveTo>
                <a:lnTo>
                  <a:pt x="2728722" y="131825"/>
                </a:lnTo>
                <a:lnTo>
                  <a:pt x="2720339" y="159258"/>
                </a:lnTo>
                <a:lnTo>
                  <a:pt x="2747772" y="166877"/>
                </a:lnTo>
                <a:lnTo>
                  <a:pt x="2756153" y="139446"/>
                </a:lnTo>
                <a:close/>
              </a:path>
              <a:path w="3557904" h="403225">
                <a:moveTo>
                  <a:pt x="2811017" y="155448"/>
                </a:moveTo>
                <a:lnTo>
                  <a:pt x="2783585" y="147065"/>
                </a:lnTo>
                <a:lnTo>
                  <a:pt x="2775965" y="175260"/>
                </a:lnTo>
                <a:lnTo>
                  <a:pt x="2803397" y="182879"/>
                </a:lnTo>
                <a:lnTo>
                  <a:pt x="2811017" y="155448"/>
                </a:lnTo>
                <a:close/>
              </a:path>
              <a:path w="3557904" h="403225">
                <a:moveTo>
                  <a:pt x="2865882" y="171450"/>
                </a:moveTo>
                <a:lnTo>
                  <a:pt x="2838449" y="163067"/>
                </a:lnTo>
                <a:lnTo>
                  <a:pt x="2830829" y="190500"/>
                </a:lnTo>
                <a:lnTo>
                  <a:pt x="2858261" y="198881"/>
                </a:lnTo>
                <a:lnTo>
                  <a:pt x="2865882" y="171450"/>
                </a:lnTo>
                <a:close/>
              </a:path>
              <a:path w="3557904" h="403225">
                <a:moveTo>
                  <a:pt x="2920746" y="187451"/>
                </a:moveTo>
                <a:lnTo>
                  <a:pt x="2893313" y="179070"/>
                </a:lnTo>
                <a:lnTo>
                  <a:pt x="2885694" y="206501"/>
                </a:lnTo>
                <a:lnTo>
                  <a:pt x="2913125" y="214884"/>
                </a:lnTo>
                <a:lnTo>
                  <a:pt x="2920746" y="187451"/>
                </a:lnTo>
                <a:close/>
              </a:path>
              <a:path w="3557904" h="403225">
                <a:moveTo>
                  <a:pt x="2975610" y="202691"/>
                </a:moveTo>
                <a:lnTo>
                  <a:pt x="2948177" y="195072"/>
                </a:lnTo>
                <a:lnTo>
                  <a:pt x="2940558" y="222503"/>
                </a:lnTo>
                <a:lnTo>
                  <a:pt x="2967989" y="230124"/>
                </a:lnTo>
                <a:lnTo>
                  <a:pt x="2975610" y="202691"/>
                </a:lnTo>
                <a:close/>
              </a:path>
              <a:path w="3557904" h="403225">
                <a:moveTo>
                  <a:pt x="3030473" y="218693"/>
                </a:moveTo>
                <a:lnTo>
                  <a:pt x="3003041" y="211074"/>
                </a:lnTo>
                <a:lnTo>
                  <a:pt x="2995422" y="238505"/>
                </a:lnTo>
                <a:lnTo>
                  <a:pt x="3022853" y="246125"/>
                </a:lnTo>
                <a:lnTo>
                  <a:pt x="3030473" y="218693"/>
                </a:lnTo>
                <a:close/>
              </a:path>
              <a:path w="3557904" h="403225">
                <a:moveTo>
                  <a:pt x="3085337" y="234696"/>
                </a:moveTo>
                <a:lnTo>
                  <a:pt x="3057906" y="227075"/>
                </a:lnTo>
                <a:lnTo>
                  <a:pt x="3050285" y="254508"/>
                </a:lnTo>
                <a:lnTo>
                  <a:pt x="3077717" y="262127"/>
                </a:lnTo>
                <a:lnTo>
                  <a:pt x="3085337" y="234696"/>
                </a:lnTo>
                <a:close/>
              </a:path>
              <a:path w="3557904" h="403225">
                <a:moveTo>
                  <a:pt x="3140201" y="250698"/>
                </a:moveTo>
                <a:lnTo>
                  <a:pt x="3112770" y="242315"/>
                </a:lnTo>
                <a:lnTo>
                  <a:pt x="3105149" y="269748"/>
                </a:lnTo>
                <a:lnTo>
                  <a:pt x="3132582" y="278129"/>
                </a:lnTo>
                <a:lnTo>
                  <a:pt x="3140201" y="250698"/>
                </a:lnTo>
                <a:close/>
              </a:path>
              <a:path w="3557904" h="403225">
                <a:moveTo>
                  <a:pt x="3195065" y="266700"/>
                </a:moveTo>
                <a:lnTo>
                  <a:pt x="3167634" y="258317"/>
                </a:lnTo>
                <a:lnTo>
                  <a:pt x="3160013" y="285750"/>
                </a:lnTo>
                <a:lnTo>
                  <a:pt x="3187446" y="294131"/>
                </a:lnTo>
                <a:lnTo>
                  <a:pt x="3195065" y="266700"/>
                </a:lnTo>
                <a:close/>
              </a:path>
              <a:path w="3557904" h="403225">
                <a:moveTo>
                  <a:pt x="3249929" y="281939"/>
                </a:moveTo>
                <a:lnTo>
                  <a:pt x="3222497" y="274320"/>
                </a:lnTo>
                <a:lnTo>
                  <a:pt x="3214877" y="301751"/>
                </a:lnTo>
                <a:lnTo>
                  <a:pt x="3242310" y="309372"/>
                </a:lnTo>
                <a:lnTo>
                  <a:pt x="3249929" y="281939"/>
                </a:lnTo>
                <a:close/>
              </a:path>
              <a:path w="3557904" h="403225">
                <a:moveTo>
                  <a:pt x="3304794" y="297941"/>
                </a:moveTo>
                <a:lnTo>
                  <a:pt x="3277361" y="290322"/>
                </a:lnTo>
                <a:lnTo>
                  <a:pt x="3269741" y="317753"/>
                </a:lnTo>
                <a:lnTo>
                  <a:pt x="3297174" y="325374"/>
                </a:lnTo>
                <a:lnTo>
                  <a:pt x="3304794" y="297941"/>
                </a:lnTo>
                <a:close/>
              </a:path>
              <a:path w="3557904" h="403225">
                <a:moveTo>
                  <a:pt x="3359657" y="313943"/>
                </a:moveTo>
                <a:lnTo>
                  <a:pt x="3332226" y="306324"/>
                </a:lnTo>
                <a:lnTo>
                  <a:pt x="3324605" y="333755"/>
                </a:lnTo>
                <a:lnTo>
                  <a:pt x="3352037" y="341375"/>
                </a:lnTo>
                <a:lnTo>
                  <a:pt x="3359657" y="313943"/>
                </a:lnTo>
                <a:close/>
              </a:path>
              <a:path w="3557904" h="403225">
                <a:moveTo>
                  <a:pt x="3415283" y="329946"/>
                </a:moveTo>
                <a:lnTo>
                  <a:pt x="3387852" y="321563"/>
                </a:lnTo>
                <a:lnTo>
                  <a:pt x="3379470" y="348996"/>
                </a:lnTo>
                <a:lnTo>
                  <a:pt x="3406902" y="357377"/>
                </a:lnTo>
                <a:lnTo>
                  <a:pt x="3415283" y="329946"/>
                </a:lnTo>
                <a:close/>
              </a:path>
              <a:path w="3557904" h="403225">
                <a:moveTo>
                  <a:pt x="3470148" y="345948"/>
                </a:moveTo>
                <a:lnTo>
                  <a:pt x="3442715" y="337565"/>
                </a:lnTo>
                <a:lnTo>
                  <a:pt x="3434333" y="364998"/>
                </a:lnTo>
                <a:lnTo>
                  <a:pt x="3461765" y="373379"/>
                </a:lnTo>
                <a:lnTo>
                  <a:pt x="3470148" y="345948"/>
                </a:lnTo>
                <a:close/>
              </a:path>
              <a:path w="3557904" h="403225">
                <a:moveTo>
                  <a:pt x="3557778" y="385572"/>
                </a:moveTo>
                <a:lnTo>
                  <a:pt x="3486911" y="320801"/>
                </a:lnTo>
                <a:lnTo>
                  <a:pt x="3463289" y="403098"/>
                </a:lnTo>
                <a:lnTo>
                  <a:pt x="3557778" y="38557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18039" y="5121402"/>
            <a:ext cx="3779520" cy="257175"/>
          </a:xfrm>
          <a:custGeom>
            <a:avLst/>
            <a:gdLst/>
            <a:ahLst/>
            <a:cxnLst/>
            <a:rect l="l" t="t" r="r" b="b"/>
            <a:pathLst>
              <a:path w="3779520" h="257175">
                <a:moveTo>
                  <a:pt x="28955" y="185928"/>
                </a:moveTo>
                <a:lnTo>
                  <a:pt x="28955" y="156972"/>
                </a:lnTo>
                <a:lnTo>
                  <a:pt x="0" y="156972"/>
                </a:lnTo>
                <a:lnTo>
                  <a:pt x="0" y="185928"/>
                </a:lnTo>
                <a:lnTo>
                  <a:pt x="28955" y="185928"/>
                </a:lnTo>
                <a:close/>
              </a:path>
              <a:path w="3779520" h="257175">
                <a:moveTo>
                  <a:pt x="86105" y="185928"/>
                </a:moveTo>
                <a:lnTo>
                  <a:pt x="86105" y="156972"/>
                </a:lnTo>
                <a:lnTo>
                  <a:pt x="57150" y="156972"/>
                </a:lnTo>
                <a:lnTo>
                  <a:pt x="57150" y="185928"/>
                </a:lnTo>
                <a:lnTo>
                  <a:pt x="86105" y="185928"/>
                </a:lnTo>
                <a:close/>
              </a:path>
              <a:path w="3779520" h="257175">
                <a:moveTo>
                  <a:pt x="143255" y="185928"/>
                </a:moveTo>
                <a:lnTo>
                  <a:pt x="143255" y="156972"/>
                </a:lnTo>
                <a:lnTo>
                  <a:pt x="114300" y="156972"/>
                </a:lnTo>
                <a:lnTo>
                  <a:pt x="114300" y="185928"/>
                </a:lnTo>
                <a:lnTo>
                  <a:pt x="143255" y="185928"/>
                </a:lnTo>
                <a:close/>
              </a:path>
              <a:path w="3779520" h="257175">
                <a:moveTo>
                  <a:pt x="200405" y="185928"/>
                </a:moveTo>
                <a:lnTo>
                  <a:pt x="200405" y="156972"/>
                </a:lnTo>
                <a:lnTo>
                  <a:pt x="171450" y="156972"/>
                </a:lnTo>
                <a:lnTo>
                  <a:pt x="171450" y="185928"/>
                </a:lnTo>
                <a:lnTo>
                  <a:pt x="200405" y="185928"/>
                </a:lnTo>
                <a:close/>
              </a:path>
              <a:path w="3779520" h="257175">
                <a:moveTo>
                  <a:pt x="257555" y="185928"/>
                </a:moveTo>
                <a:lnTo>
                  <a:pt x="257555" y="156972"/>
                </a:lnTo>
                <a:lnTo>
                  <a:pt x="228600" y="156972"/>
                </a:lnTo>
                <a:lnTo>
                  <a:pt x="228600" y="185928"/>
                </a:lnTo>
                <a:lnTo>
                  <a:pt x="257555" y="185928"/>
                </a:lnTo>
                <a:close/>
              </a:path>
              <a:path w="3779520" h="257175">
                <a:moveTo>
                  <a:pt x="314705" y="185928"/>
                </a:moveTo>
                <a:lnTo>
                  <a:pt x="314705" y="156972"/>
                </a:lnTo>
                <a:lnTo>
                  <a:pt x="285750" y="156972"/>
                </a:lnTo>
                <a:lnTo>
                  <a:pt x="285750" y="185928"/>
                </a:lnTo>
                <a:lnTo>
                  <a:pt x="314705" y="185928"/>
                </a:lnTo>
                <a:close/>
              </a:path>
              <a:path w="3779520" h="257175">
                <a:moveTo>
                  <a:pt x="371855" y="185928"/>
                </a:moveTo>
                <a:lnTo>
                  <a:pt x="371855" y="156972"/>
                </a:lnTo>
                <a:lnTo>
                  <a:pt x="342900" y="156972"/>
                </a:lnTo>
                <a:lnTo>
                  <a:pt x="342900" y="185928"/>
                </a:lnTo>
                <a:lnTo>
                  <a:pt x="371855" y="185928"/>
                </a:lnTo>
                <a:close/>
              </a:path>
              <a:path w="3779520" h="257175">
                <a:moveTo>
                  <a:pt x="429005" y="185928"/>
                </a:moveTo>
                <a:lnTo>
                  <a:pt x="429005" y="156972"/>
                </a:lnTo>
                <a:lnTo>
                  <a:pt x="400050" y="156972"/>
                </a:lnTo>
                <a:lnTo>
                  <a:pt x="400050" y="185928"/>
                </a:lnTo>
                <a:lnTo>
                  <a:pt x="429005" y="185928"/>
                </a:lnTo>
                <a:close/>
              </a:path>
              <a:path w="3779520" h="257175">
                <a:moveTo>
                  <a:pt x="486155" y="185928"/>
                </a:moveTo>
                <a:lnTo>
                  <a:pt x="486155" y="156972"/>
                </a:lnTo>
                <a:lnTo>
                  <a:pt x="457200" y="156972"/>
                </a:lnTo>
                <a:lnTo>
                  <a:pt x="457200" y="185928"/>
                </a:lnTo>
                <a:lnTo>
                  <a:pt x="486155" y="185928"/>
                </a:lnTo>
                <a:close/>
              </a:path>
              <a:path w="3779520" h="257175">
                <a:moveTo>
                  <a:pt x="543305" y="185928"/>
                </a:moveTo>
                <a:lnTo>
                  <a:pt x="543305" y="156972"/>
                </a:lnTo>
                <a:lnTo>
                  <a:pt x="514350" y="156972"/>
                </a:lnTo>
                <a:lnTo>
                  <a:pt x="514350" y="185928"/>
                </a:lnTo>
                <a:lnTo>
                  <a:pt x="543305" y="185928"/>
                </a:lnTo>
                <a:close/>
              </a:path>
              <a:path w="3779520" h="257175">
                <a:moveTo>
                  <a:pt x="600455" y="185928"/>
                </a:moveTo>
                <a:lnTo>
                  <a:pt x="600455" y="156972"/>
                </a:lnTo>
                <a:lnTo>
                  <a:pt x="571500" y="156972"/>
                </a:lnTo>
                <a:lnTo>
                  <a:pt x="571500" y="185928"/>
                </a:lnTo>
                <a:lnTo>
                  <a:pt x="600455" y="185928"/>
                </a:lnTo>
                <a:close/>
              </a:path>
              <a:path w="3779520" h="257175">
                <a:moveTo>
                  <a:pt x="657605" y="185928"/>
                </a:moveTo>
                <a:lnTo>
                  <a:pt x="657605" y="156972"/>
                </a:lnTo>
                <a:lnTo>
                  <a:pt x="628650" y="156972"/>
                </a:lnTo>
                <a:lnTo>
                  <a:pt x="628650" y="185928"/>
                </a:lnTo>
                <a:lnTo>
                  <a:pt x="657605" y="185928"/>
                </a:lnTo>
                <a:close/>
              </a:path>
              <a:path w="3779520" h="257175">
                <a:moveTo>
                  <a:pt x="714755" y="185928"/>
                </a:moveTo>
                <a:lnTo>
                  <a:pt x="714755" y="156972"/>
                </a:lnTo>
                <a:lnTo>
                  <a:pt x="685800" y="156972"/>
                </a:lnTo>
                <a:lnTo>
                  <a:pt x="685800" y="185928"/>
                </a:lnTo>
                <a:lnTo>
                  <a:pt x="714755" y="185928"/>
                </a:lnTo>
                <a:close/>
              </a:path>
              <a:path w="3779520" h="257175">
                <a:moveTo>
                  <a:pt x="771905" y="185928"/>
                </a:moveTo>
                <a:lnTo>
                  <a:pt x="771905" y="156972"/>
                </a:lnTo>
                <a:lnTo>
                  <a:pt x="742950" y="156972"/>
                </a:lnTo>
                <a:lnTo>
                  <a:pt x="742950" y="185928"/>
                </a:lnTo>
                <a:lnTo>
                  <a:pt x="771905" y="185928"/>
                </a:lnTo>
                <a:close/>
              </a:path>
              <a:path w="3779520" h="257175">
                <a:moveTo>
                  <a:pt x="829055" y="185928"/>
                </a:moveTo>
                <a:lnTo>
                  <a:pt x="829055" y="156972"/>
                </a:lnTo>
                <a:lnTo>
                  <a:pt x="800100" y="156972"/>
                </a:lnTo>
                <a:lnTo>
                  <a:pt x="800100" y="185928"/>
                </a:lnTo>
                <a:lnTo>
                  <a:pt x="829055" y="185928"/>
                </a:lnTo>
                <a:close/>
              </a:path>
              <a:path w="3779520" h="257175">
                <a:moveTo>
                  <a:pt x="886205" y="185928"/>
                </a:moveTo>
                <a:lnTo>
                  <a:pt x="886205" y="156972"/>
                </a:lnTo>
                <a:lnTo>
                  <a:pt x="857250" y="156972"/>
                </a:lnTo>
                <a:lnTo>
                  <a:pt x="857250" y="185928"/>
                </a:lnTo>
                <a:lnTo>
                  <a:pt x="886205" y="185928"/>
                </a:lnTo>
                <a:close/>
              </a:path>
              <a:path w="3779520" h="257175">
                <a:moveTo>
                  <a:pt x="943355" y="185928"/>
                </a:moveTo>
                <a:lnTo>
                  <a:pt x="943355" y="156972"/>
                </a:lnTo>
                <a:lnTo>
                  <a:pt x="914400" y="156972"/>
                </a:lnTo>
                <a:lnTo>
                  <a:pt x="914400" y="185928"/>
                </a:lnTo>
                <a:lnTo>
                  <a:pt x="943355" y="185928"/>
                </a:lnTo>
                <a:close/>
              </a:path>
              <a:path w="3779520" h="257175">
                <a:moveTo>
                  <a:pt x="1000505" y="185928"/>
                </a:moveTo>
                <a:lnTo>
                  <a:pt x="1000505" y="156972"/>
                </a:lnTo>
                <a:lnTo>
                  <a:pt x="971550" y="156972"/>
                </a:lnTo>
                <a:lnTo>
                  <a:pt x="971550" y="185928"/>
                </a:lnTo>
                <a:lnTo>
                  <a:pt x="1000505" y="185928"/>
                </a:lnTo>
                <a:close/>
              </a:path>
              <a:path w="3779520" h="257175">
                <a:moveTo>
                  <a:pt x="1057655" y="185928"/>
                </a:moveTo>
                <a:lnTo>
                  <a:pt x="1057655" y="156972"/>
                </a:lnTo>
                <a:lnTo>
                  <a:pt x="1028700" y="156972"/>
                </a:lnTo>
                <a:lnTo>
                  <a:pt x="1028700" y="185928"/>
                </a:lnTo>
                <a:lnTo>
                  <a:pt x="1057655" y="185928"/>
                </a:lnTo>
                <a:close/>
              </a:path>
              <a:path w="3779520" h="257175">
                <a:moveTo>
                  <a:pt x="1114805" y="185928"/>
                </a:moveTo>
                <a:lnTo>
                  <a:pt x="1114805" y="156972"/>
                </a:lnTo>
                <a:lnTo>
                  <a:pt x="1085850" y="156972"/>
                </a:lnTo>
                <a:lnTo>
                  <a:pt x="1085850" y="185928"/>
                </a:lnTo>
                <a:lnTo>
                  <a:pt x="1114805" y="185928"/>
                </a:lnTo>
                <a:close/>
              </a:path>
              <a:path w="3779520" h="257175">
                <a:moveTo>
                  <a:pt x="1171955" y="185928"/>
                </a:moveTo>
                <a:lnTo>
                  <a:pt x="1171955" y="156972"/>
                </a:lnTo>
                <a:lnTo>
                  <a:pt x="1143000" y="156972"/>
                </a:lnTo>
                <a:lnTo>
                  <a:pt x="1143000" y="185928"/>
                </a:lnTo>
                <a:lnTo>
                  <a:pt x="1171955" y="185928"/>
                </a:lnTo>
                <a:close/>
              </a:path>
              <a:path w="3779520" h="257175">
                <a:moveTo>
                  <a:pt x="1229105" y="185928"/>
                </a:moveTo>
                <a:lnTo>
                  <a:pt x="1229105" y="156972"/>
                </a:lnTo>
                <a:lnTo>
                  <a:pt x="1200150" y="156972"/>
                </a:lnTo>
                <a:lnTo>
                  <a:pt x="1200150" y="185928"/>
                </a:lnTo>
                <a:lnTo>
                  <a:pt x="1229105" y="185928"/>
                </a:lnTo>
                <a:close/>
              </a:path>
              <a:path w="3779520" h="257175">
                <a:moveTo>
                  <a:pt x="1286255" y="185928"/>
                </a:moveTo>
                <a:lnTo>
                  <a:pt x="1286255" y="156972"/>
                </a:lnTo>
                <a:lnTo>
                  <a:pt x="1257300" y="156972"/>
                </a:lnTo>
                <a:lnTo>
                  <a:pt x="1257300" y="185928"/>
                </a:lnTo>
                <a:lnTo>
                  <a:pt x="1286255" y="185928"/>
                </a:lnTo>
                <a:close/>
              </a:path>
              <a:path w="3779520" h="257175">
                <a:moveTo>
                  <a:pt x="1343405" y="185928"/>
                </a:moveTo>
                <a:lnTo>
                  <a:pt x="1343405" y="156972"/>
                </a:lnTo>
                <a:lnTo>
                  <a:pt x="1314450" y="156972"/>
                </a:lnTo>
                <a:lnTo>
                  <a:pt x="1314450" y="185928"/>
                </a:lnTo>
                <a:lnTo>
                  <a:pt x="1343405" y="185928"/>
                </a:lnTo>
                <a:close/>
              </a:path>
              <a:path w="3779520" h="257175">
                <a:moveTo>
                  <a:pt x="1400555" y="185928"/>
                </a:moveTo>
                <a:lnTo>
                  <a:pt x="1400555" y="156972"/>
                </a:lnTo>
                <a:lnTo>
                  <a:pt x="1371600" y="156972"/>
                </a:lnTo>
                <a:lnTo>
                  <a:pt x="1371600" y="185928"/>
                </a:lnTo>
                <a:lnTo>
                  <a:pt x="1400555" y="185928"/>
                </a:lnTo>
                <a:close/>
              </a:path>
              <a:path w="3779520" h="257175">
                <a:moveTo>
                  <a:pt x="1457705" y="185928"/>
                </a:moveTo>
                <a:lnTo>
                  <a:pt x="1457705" y="156972"/>
                </a:lnTo>
                <a:lnTo>
                  <a:pt x="1428750" y="156972"/>
                </a:lnTo>
                <a:lnTo>
                  <a:pt x="1428750" y="185928"/>
                </a:lnTo>
                <a:lnTo>
                  <a:pt x="1457705" y="185928"/>
                </a:lnTo>
                <a:close/>
              </a:path>
              <a:path w="3779520" h="257175">
                <a:moveTo>
                  <a:pt x="1514855" y="185928"/>
                </a:moveTo>
                <a:lnTo>
                  <a:pt x="1514855" y="156972"/>
                </a:lnTo>
                <a:lnTo>
                  <a:pt x="1485900" y="156972"/>
                </a:lnTo>
                <a:lnTo>
                  <a:pt x="1485900" y="185928"/>
                </a:lnTo>
                <a:lnTo>
                  <a:pt x="1514855" y="185928"/>
                </a:lnTo>
                <a:close/>
              </a:path>
              <a:path w="3779520" h="257175">
                <a:moveTo>
                  <a:pt x="1572005" y="185928"/>
                </a:moveTo>
                <a:lnTo>
                  <a:pt x="1572005" y="156972"/>
                </a:lnTo>
                <a:lnTo>
                  <a:pt x="1543050" y="156972"/>
                </a:lnTo>
                <a:lnTo>
                  <a:pt x="1543050" y="185928"/>
                </a:lnTo>
                <a:lnTo>
                  <a:pt x="1572005" y="185928"/>
                </a:lnTo>
                <a:close/>
              </a:path>
              <a:path w="3779520" h="257175">
                <a:moveTo>
                  <a:pt x="1629155" y="185928"/>
                </a:moveTo>
                <a:lnTo>
                  <a:pt x="1629155" y="156972"/>
                </a:lnTo>
                <a:lnTo>
                  <a:pt x="1600200" y="156972"/>
                </a:lnTo>
                <a:lnTo>
                  <a:pt x="1600200" y="185928"/>
                </a:lnTo>
                <a:lnTo>
                  <a:pt x="1629155" y="185928"/>
                </a:lnTo>
                <a:close/>
              </a:path>
              <a:path w="3779520" h="257175">
                <a:moveTo>
                  <a:pt x="1686305" y="185928"/>
                </a:moveTo>
                <a:lnTo>
                  <a:pt x="1686305" y="156972"/>
                </a:lnTo>
                <a:lnTo>
                  <a:pt x="1657350" y="156972"/>
                </a:lnTo>
                <a:lnTo>
                  <a:pt x="1657350" y="185928"/>
                </a:lnTo>
                <a:lnTo>
                  <a:pt x="1686305" y="185928"/>
                </a:lnTo>
                <a:close/>
              </a:path>
              <a:path w="3779520" h="257175">
                <a:moveTo>
                  <a:pt x="1747265" y="162306"/>
                </a:moveTo>
                <a:lnTo>
                  <a:pt x="1733550" y="157734"/>
                </a:lnTo>
                <a:lnTo>
                  <a:pt x="1732026" y="157734"/>
                </a:lnTo>
                <a:lnTo>
                  <a:pt x="1730502" y="156972"/>
                </a:lnTo>
                <a:lnTo>
                  <a:pt x="1714500" y="156972"/>
                </a:lnTo>
                <a:lnTo>
                  <a:pt x="1714500" y="185928"/>
                </a:lnTo>
                <a:lnTo>
                  <a:pt x="1724405" y="185928"/>
                </a:lnTo>
                <a:lnTo>
                  <a:pt x="1724405" y="185166"/>
                </a:lnTo>
                <a:lnTo>
                  <a:pt x="1728977" y="185928"/>
                </a:lnTo>
                <a:lnTo>
                  <a:pt x="1728977" y="186690"/>
                </a:lnTo>
                <a:lnTo>
                  <a:pt x="1738121" y="189738"/>
                </a:lnTo>
                <a:lnTo>
                  <a:pt x="1747265" y="162306"/>
                </a:lnTo>
                <a:close/>
              </a:path>
              <a:path w="3779520" h="257175">
                <a:moveTo>
                  <a:pt x="1728977" y="185928"/>
                </a:moveTo>
                <a:lnTo>
                  <a:pt x="1724405" y="185166"/>
                </a:lnTo>
                <a:lnTo>
                  <a:pt x="1726691" y="185928"/>
                </a:lnTo>
                <a:lnTo>
                  <a:pt x="1728977" y="185928"/>
                </a:lnTo>
                <a:close/>
              </a:path>
              <a:path w="3779520" h="257175">
                <a:moveTo>
                  <a:pt x="1726691" y="185928"/>
                </a:moveTo>
                <a:lnTo>
                  <a:pt x="1724405" y="185166"/>
                </a:lnTo>
                <a:lnTo>
                  <a:pt x="1724405" y="185928"/>
                </a:lnTo>
                <a:lnTo>
                  <a:pt x="1726691" y="185928"/>
                </a:lnTo>
                <a:close/>
              </a:path>
              <a:path w="3779520" h="257175">
                <a:moveTo>
                  <a:pt x="1728977" y="186690"/>
                </a:moveTo>
                <a:lnTo>
                  <a:pt x="1728977" y="185928"/>
                </a:lnTo>
                <a:lnTo>
                  <a:pt x="1726691" y="185928"/>
                </a:lnTo>
                <a:lnTo>
                  <a:pt x="1728977" y="186690"/>
                </a:lnTo>
                <a:close/>
              </a:path>
              <a:path w="3779520" h="257175">
                <a:moveTo>
                  <a:pt x="1801367" y="180594"/>
                </a:moveTo>
                <a:lnTo>
                  <a:pt x="1774697" y="171450"/>
                </a:lnTo>
                <a:lnTo>
                  <a:pt x="1765553" y="198882"/>
                </a:lnTo>
                <a:lnTo>
                  <a:pt x="1792223" y="207264"/>
                </a:lnTo>
                <a:lnTo>
                  <a:pt x="1801367" y="180594"/>
                </a:lnTo>
                <a:close/>
              </a:path>
              <a:path w="3779520" h="257175">
                <a:moveTo>
                  <a:pt x="1855469" y="198882"/>
                </a:moveTo>
                <a:lnTo>
                  <a:pt x="1828800" y="189738"/>
                </a:lnTo>
                <a:lnTo>
                  <a:pt x="1819655" y="216408"/>
                </a:lnTo>
                <a:lnTo>
                  <a:pt x="1846326" y="225552"/>
                </a:lnTo>
                <a:lnTo>
                  <a:pt x="1855469" y="198882"/>
                </a:lnTo>
                <a:close/>
              </a:path>
              <a:path w="3779520" h="257175">
                <a:moveTo>
                  <a:pt x="1909571" y="216408"/>
                </a:moveTo>
                <a:lnTo>
                  <a:pt x="1882902" y="207264"/>
                </a:lnTo>
                <a:lnTo>
                  <a:pt x="1873757" y="234696"/>
                </a:lnTo>
                <a:lnTo>
                  <a:pt x="1901189" y="243840"/>
                </a:lnTo>
                <a:lnTo>
                  <a:pt x="1909571" y="216408"/>
                </a:lnTo>
                <a:close/>
              </a:path>
              <a:path w="3779520" h="257175">
                <a:moveTo>
                  <a:pt x="1945538" y="228600"/>
                </a:moveTo>
                <a:lnTo>
                  <a:pt x="1937003" y="225552"/>
                </a:lnTo>
                <a:lnTo>
                  <a:pt x="1927859" y="252984"/>
                </a:lnTo>
                <a:lnTo>
                  <a:pt x="1939289" y="256794"/>
                </a:lnTo>
                <a:lnTo>
                  <a:pt x="1943100" y="256794"/>
                </a:lnTo>
                <a:lnTo>
                  <a:pt x="1943100" y="228600"/>
                </a:lnTo>
                <a:lnTo>
                  <a:pt x="1945538" y="228600"/>
                </a:lnTo>
                <a:close/>
              </a:path>
              <a:path w="3779520" h="257175">
                <a:moveTo>
                  <a:pt x="1947671" y="229362"/>
                </a:moveTo>
                <a:lnTo>
                  <a:pt x="1945538" y="228600"/>
                </a:lnTo>
                <a:lnTo>
                  <a:pt x="1943100" y="228600"/>
                </a:lnTo>
                <a:lnTo>
                  <a:pt x="1947671" y="229362"/>
                </a:lnTo>
                <a:close/>
              </a:path>
              <a:path w="3779520" h="257175">
                <a:moveTo>
                  <a:pt x="1947671" y="256794"/>
                </a:moveTo>
                <a:lnTo>
                  <a:pt x="1947671" y="229362"/>
                </a:lnTo>
                <a:lnTo>
                  <a:pt x="1943100" y="228600"/>
                </a:lnTo>
                <a:lnTo>
                  <a:pt x="1943100" y="256794"/>
                </a:lnTo>
                <a:lnTo>
                  <a:pt x="1947671" y="256794"/>
                </a:lnTo>
                <a:close/>
              </a:path>
              <a:path w="3779520" h="257175">
                <a:moveTo>
                  <a:pt x="1960626" y="256794"/>
                </a:moveTo>
                <a:lnTo>
                  <a:pt x="1960626" y="228600"/>
                </a:lnTo>
                <a:lnTo>
                  <a:pt x="1945538" y="228600"/>
                </a:lnTo>
                <a:lnTo>
                  <a:pt x="1947671" y="229362"/>
                </a:lnTo>
                <a:lnTo>
                  <a:pt x="1947671" y="256794"/>
                </a:lnTo>
                <a:lnTo>
                  <a:pt x="1960626" y="256794"/>
                </a:lnTo>
                <a:close/>
              </a:path>
              <a:path w="3779520" h="257175">
                <a:moveTo>
                  <a:pt x="2017775" y="256794"/>
                </a:moveTo>
                <a:lnTo>
                  <a:pt x="2017775" y="228600"/>
                </a:lnTo>
                <a:lnTo>
                  <a:pt x="1988819" y="228600"/>
                </a:lnTo>
                <a:lnTo>
                  <a:pt x="1988819" y="256794"/>
                </a:lnTo>
                <a:lnTo>
                  <a:pt x="2017775" y="256794"/>
                </a:lnTo>
                <a:close/>
              </a:path>
              <a:path w="3779520" h="257175">
                <a:moveTo>
                  <a:pt x="2074925" y="256794"/>
                </a:moveTo>
                <a:lnTo>
                  <a:pt x="2074925" y="228600"/>
                </a:lnTo>
                <a:lnTo>
                  <a:pt x="2045969" y="228600"/>
                </a:lnTo>
                <a:lnTo>
                  <a:pt x="2045969" y="256794"/>
                </a:lnTo>
                <a:lnTo>
                  <a:pt x="2074925" y="256794"/>
                </a:lnTo>
                <a:close/>
              </a:path>
              <a:path w="3779520" h="257175">
                <a:moveTo>
                  <a:pt x="2132075" y="256794"/>
                </a:moveTo>
                <a:lnTo>
                  <a:pt x="2132075" y="228600"/>
                </a:lnTo>
                <a:lnTo>
                  <a:pt x="2103119" y="228600"/>
                </a:lnTo>
                <a:lnTo>
                  <a:pt x="2103119" y="256794"/>
                </a:lnTo>
                <a:lnTo>
                  <a:pt x="2132075" y="256794"/>
                </a:lnTo>
                <a:close/>
              </a:path>
              <a:path w="3779520" h="257175">
                <a:moveTo>
                  <a:pt x="2189225" y="256794"/>
                </a:moveTo>
                <a:lnTo>
                  <a:pt x="2189225" y="228600"/>
                </a:lnTo>
                <a:lnTo>
                  <a:pt x="2160269" y="228600"/>
                </a:lnTo>
                <a:lnTo>
                  <a:pt x="2160269" y="256794"/>
                </a:lnTo>
                <a:lnTo>
                  <a:pt x="2189225" y="256794"/>
                </a:lnTo>
                <a:close/>
              </a:path>
              <a:path w="3779520" h="257175">
                <a:moveTo>
                  <a:pt x="2246375" y="256794"/>
                </a:moveTo>
                <a:lnTo>
                  <a:pt x="2246375" y="228600"/>
                </a:lnTo>
                <a:lnTo>
                  <a:pt x="2217419" y="228600"/>
                </a:lnTo>
                <a:lnTo>
                  <a:pt x="2217419" y="256794"/>
                </a:lnTo>
                <a:lnTo>
                  <a:pt x="2246375" y="256794"/>
                </a:lnTo>
                <a:close/>
              </a:path>
              <a:path w="3779520" h="257175">
                <a:moveTo>
                  <a:pt x="2303525" y="256794"/>
                </a:moveTo>
                <a:lnTo>
                  <a:pt x="2303525" y="228600"/>
                </a:lnTo>
                <a:lnTo>
                  <a:pt x="2274569" y="228600"/>
                </a:lnTo>
                <a:lnTo>
                  <a:pt x="2274569" y="256794"/>
                </a:lnTo>
                <a:lnTo>
                  <a:pt x="2303525" y="256794"/>
                </a:lnTo>
                <a:close/>
              </a:path>
              <a:path w="3779520" h="257175">
                <a:moveTo>
                  <a:pt x="2360675" y="256794"/>
                </a:moveTo>
                <a:lnTo>
                  <a:pt x="2360675" y="228600"/>
                </a:lnTo>
                <a:lnTo>
                  <a:pt x="2331719" y="228600"/>
                </a:lnTo>
                <a:lnTo>
                  <a:pt x="2331719" y="256794"/>
                </a:lnTo>
                <a:lnTo>
                  <a:pt x="2360675" y="256794"/>
                </a:lnTo>
                <a:close/>
              </a:path>
              <a:path w="3779520" h="257175">
                <a:moveTo>
                  <a:pt x="2417825" y="256794"/>
                </a:moveTo>
                <a:lnTo>
                  <a:pt x="2417825" y="228600"/>
                </a:lnTo>
                <a:lnTo>
                  <a:pt x="2388869" y="228600"/>
                </a:lnTo>
                <a:lnTo>
                  <a:pt x="2388869" y="256794"/>
                </a:lnTo>
                <a:lnTo>
                  <a:pt x="2417825" y="256794"/>
                </a:lnTo>
                <a:close/>
              </a:path>
              <a:path w="3779520" h="257175">
                <a:moveTo>
                  <a:pt x="2474975" y="256794"/>
                </a:moveTo>
                <a:lnTo>
                  <a:pt x="2474975" y="228600"/>
                </a:lnTo>
                <a:lnTo>
                  <a:pt x="2446019" y="228600"/>
                </a:lnTo>
                <a:lnTo>
                  <a:pt x="2446019" y="256794"/>
                </a:lnTo>
                <a:lnTo>
                  <a:pt x="2474975" y="256794"/>
                </a:lnTo>
                <a:close/>
              </a:path>
              <a:path w="3779520" h="257175">
                <a:moveTo>
                  <a:pt x="2532125" y="256794"/>
                </a:moveTo>
                <a:lnTo>
                  <a:pt x="2532125" y="228600"/>
                </a:lnTo>
                <a:lnTo>
                  <a:pt x="2503169" y="228600"/>
                </a:lnTo>
                <a:lnTo>
                  <a:pt x="2503169" y="256794"/>
                </a:lnTo>
                <a:lnTo>
                  <a:pt x="2532125" y="256794"/>
                </a:lnTo>
                <a:close/>
              </a:path>
              <a:path w="3779520" h="257175">
                <a:moveTo>
                  <a:pt x="2589275" y="256794"/>
                </a:moveTo>
                <a:lnTo>
                  <a:pt x="2589275" y="228600"/>
                </a:lnTo>
                <a:lnTo>
                  <a:pt x="2560319" y="228600"/>
                </a:lnTo>
                <a:lnTo>
                  <a:pt x="2560319" y="256794"/>
                </a:lnTo>
                <a:lnTo>
                  <a:pt x="2589275" y="256794"/>
                </a:lnTo>
                <a:close/>
              </a:path>
              <a:path w="3779520" h="257175">
                <a:moveTo>
                  <a:pt x="2646425" y="256794"/>
                </a:moveTo>
                <a:lnTo>
                  <a:pt x="2646425" y="228600"/>
                </a:lnTo>
                <a:lnTo>
                  <a:pt x="2617469" y="228600"/>
                </a:lnTo>
                <a:lnTo>
                  <a:pt x="2617469" y="256794"/>
                </a:lnTo>
                <a:lnTo>
                  <a:pt x="2646425" y="256794"/>
                </a:lnTo>
                <a:close/>
              </a:path>
              <a:path w="3779520" h="257175">
                <a:moveTo>
                  <a:pt x="2703575" y="256794"/>
                </a:moveTo>
                <a:lnTo>
                  <a:pt x="2703575" y="228600"/>
                </a:lnTo>
                <a:lnTo>
                  <a:pt x="2674619" y="228600"/>
                </a:lnTo>
                <a:lnTo>
                  <a:pt x="2674619" y="256794"/>
                </a:lnTo>
                <a:lnTo>
                  <a:pt x="2703575" y="256794"/>
                </a:lnTo>
                <a:close/>
              </a:path>
              <a:path w="3779520" h="257175">
                <a:moveTo>
                  <a:pt x="2760725" y="256794"/>
                </a:moveTo>
                <a:lnTo>
                  <a:pt x="2760725" y="228600"/>
                </a:lnTo>
                <a:lnTo>
                  <a:pt x="2731769" y="228600"/>
                </a:lnTo>
                <a:lnTo>
                  <a:pt x="2731769" y="256794"/>
                </a:lnTo>
                <a:lnTo>
                  <a:pt x="2760725" y="256794"/>
                </a:lnTo>
                <a:close/>
              </a:path>
              <a:path w="3779520" h="257175">
                <a:moveTo>
                  <a:pt x="2817875" y="256794"/>
                </a:moveTo>
                <a:lnTo>
                  <a:pt x="2817875" y="228600"/>
                </a:lnTo>
                <a:lnTo>
                  <a:pt x="2788919" y="228600"/>
                </a:lnTo>
                <a:lnTo>
                  <a:pt x="2788919" y="256794"/>
                </a:lnTo>
                <a:lnTo>
                  <a:pt x="2817875" y="256794"/>
                </a:lnTo>
                <a:close/>
              </a:path>
              <a:path w="3779520" h="257175">
                <a:moveTo>
                  <a:pt x="2875025" y="256794"/>
                </a:moveTo>
                <a:lnTo>
                  <a:pt x="2875025" y="228600"/>
                </a:lnTo>
                <a:lnTo>
                  <a:pt x="2846069" y="228600"/>
                </a:lnTo>
                <a:lnTo>
                  <a:pt x="2846069" y="256794"/>
                </a:lnTo>
                <a:lnTo>
                  <a:pt x="2875025" y="256794"/>
                </a:lnTo>
                <a:close/>
              </a:path>
              <a:path w="3779520" h="257175">
                <a:moveTo>
                  <a:pt x="2932175" y="256794"/>
                </a:moveTo>
                <a:lnTo>
                  <a:pt x="2932175" y="228600"/>
                </a:lnTo>
                <a:lnTo>
                  <a:pt x="2903219" y="228600"/>
                </a:lnTo>
                <a:lnTo>
                  <a:pt x="2903219" y="256794"/>
                </a:lnTo>
                <a:lnTo>
                  <a:pt x="2932175" y="256794"/>
                </a:lnTo>
                <a:close/>
              </a:path>
              <a:path w="3779520" h="257175">
                <a:moveTo>
                  <a:pt x="2989325" y="256794"/>
                </a:moveTo>
                <a:lnTo>
                  <a:pt x="2989325" y="228600"/>
                </a:lnTo>
                <a:lnTo>
                  <a:pt x="2960369" y="228600"/>
                </a:lnTo>
                <a:lnTo>
                  <a:pt x="2960369" y="256794"/>
                </a:lnTo>
                <a:lnTo>
                  <a:pt x="2989325" y="256794"/>
                </a:lnTo>
                <a:close/>
              </a:path>
              <a:path w="3779520" h="257175">
                <a:moveTo>
                  <a:pt x="3046463" y="256794"/>
                </a:moveTo>
                <a:lnTo>
                  <a:pt x="3046463" y="228600"/>
                </a:lnTo>
                <a:lnTo>
                  <a:pt x="3017507" y="228600"/>
                </a:lnTo>
                <a:lnTo>
                  <a:pt x="3017507" y="256794"/>
                </a:lnTo>
                <a:lnTo>
                  <a:pt x="3046463" y="256794"/>
                </a:lnTo>
                <a:close/>
              </a:path>
              <a:path w="3779520" h="257175">
                <a:moveTo>
                  <a:pt x="3103613" y="256794"/>
                </a:moveTo>
                <a:lnTo>
                  <a:pt x="3103613" y="228600"/>
                </a:lnTo>
                <a:lnTo>
                  <a:pt x="3074657" y="228600"/>
                </a:lnTo>
                <a:lnTo>
                  <a:pt x="3074657" y="256794"/>
                </a:lnTo>
                <a:lnTo>
                  <a:pt x="3103613" y="256794"/>
                </a:lnTo>
                <a:close/>
              </a:path>
              <a:path w="3779520" h="257175">
                <a:moveTo>
                  <a:pt x="3160763" y="256794"/>
                </a:moveTo>
                <a:lnTo>
                  <a:pt x="3160763" y="228600"/>
                </a:lnTo>
                <a:lnTo>
                  <a:pt x="3131807" y="228600"/>
                </a:lnTo>
                <a:lnTo>
                  <a:pt x="3131807" y="256794"/>
                </a:lnTo>
                <a:lnTo>
                  <a:pt x="3160763" y="256794"/>
                </a:lnTo>
                <a:close/>
              </a:path>
              <a:path w="3779520" h="257175">
                <a:moveTo>
                  <a:pt x="3217913" y="256794"/>
                </a:moveTo>
                <a:lnTo>
                  <a:pt x="3217913" y="228600"/>
                </a:lnTo>
                <a:lnTo>
                  <a:pt x="3188957" y="228600"/>
                </a:lnTo>
                <a:lnTo>
                  <a:pt x="3188957" y="256794"/>
                </a:lnTo>
                <a:lnTo>
                  <a:pt x="3217913" y="256794"/>
                </a:lnTo>
                <a:close/>
              </a:path>
              <a:path w="3779520" h="257175">
                <a:moveTo>
                  <a:pt x="3275063" y="256794"/>
                </a:moveTo>
                <a:lnTo>
                  <a:pt x="3275063" y="228600"/>
                </a:lnTo>
                <a:lnTo>
                  <a:pt x="3246107" y="228600"/>
                </a:lnTo>
                <a:lnTo>
                  <a:pt x="3246107" y="256794"/>
                </a:lnTo>
                <a:lnTo>
                  <a:pt x="3275063" y="256794"/>
                </a:lnTo>
                <a:close/>
              </a:path>
              <a:path w="3779520" h="257175">
                <a:moveTo>
                  <a:pt x="3332213" y="256794"/>
                </a:moveTo>
                <a:lnTo>
                  <a:pt x="3332213" y="228600"/>
                </a:lnTo>
                <a:lnTo>
                  <a:pt x="3303257" y="228600"/>
                </a:lnTo>
                <a:lnTo>
                  <a:pt x="3303257" y="256794"/>
                </a:lnTo>
                <a:lnTo>
                  <a:pt x="3332213" y="256794"/>
                </a:lnTo>
                <a:close/>
              </a:path>
              <a:path w="3779520" h="257175">
                <a:moveTo>
                  <a:pt x="3389363" y="256794"/>
                </a:moveTo>
                <a:lnTo>
                  <a:pt x="3389363" y="228600"/>
                </a:lnTo>
                <a:lnTo>
                  <a:pt x="3360407" y="228600"/>
                </a:lnTo>
                <a:lnTo>
                  <a:pt x="3360407" y="256794"/>
                </a:lnTo>
                <a:lnTo>
                  <a:pt x="3389363" y="256794"/>
                </a:lnTo>
                <a:close/>
              </a:path>
              <a:path w="3779520" h="257175">
                <a:moveTo>
                  <a:pt x="3446513" y="256794"/>
                </a:moveTo>
                <a:lnTo>
                  <a:pt x="3446513" y="228600"/>
                </a:lnTo>
                <a:lnTo>
                  <a:pt x="3417557" y="228600"/>
                </a:lnTo>
                <a:lnTo>
                  <a:pt x="3417557" y="256794"/>
                </a:lnTo>
                <a:lnTo>
                  <a:pt x="3446513" y="256794"/>
                </a:lnTo>
                <a:close/>
              </a:path>
              <a:path w="3779520" h="257175">
                <a:moveTo>
                  <a:pt x="3503663" y="256794"/>
                </a:moveTo>
                <a:lnTo>
                  <a:pt x="3503663" y="228600"/>
                </a:lnTo>
                <a:lnTo>
                  <a:pt x="3474707" y="228600"/>
                </a:lnTo>
                <a:lnTo>
                  <a:pt x="3474707" y="256794"/>
                </a:lnTo>
                <a:lnTo>
                  <a:pt x="3503663" y="256794"/>
                </a:lnTo>
                <a:close/>
              </a:path>
              <a:path w="3779520" h="257175">
                <a:moveTo>
                  <a:pt x="3560813" y="256794"/>
                </a:moveTo>
                <a:lnTo>
                  <a:pt x="3560813" y="228600"/>
                </a:lnTo>
                <a:lnTo>
                  <a:pt x="3531857" y="228600"/>
                </a:lnTo>
                <a:lnTo>
                  <a:pt x="3531857" y="256794"/>
                </a:lnTo>
                <a:lnTo>
                  <a:pt x="3560813" y="256794"/>
                </a:lnTo>
                <a:close/>
              </a:path>
              <a:path w="3779520" h="257175">
                <a:moveTo>
                  <a:pt x="3617963" y="256794"/>
                </a:moveTo>
                <a:lnTo>
                  <a:pt x="3617963" y="228600"/>
                </a:lnTo>
                <a:lnTo>
                  <a:pt x="3589007" y="228600"/>
                </a:lnTo>
                <a:lnTo>
                  <a:pt x="3589007" y="256794"/>
                </a:lnTo>
                <a:lnTo>
                  <a:pt x="3617963" y="256794"/>
                </a:lnTo>
                <a:close/>
              </a:path>
              <a:path w="3779520" h="257175">
                <a:moveTo>
                  <a:pt x="3672077" y="228600"/>
                </a:moveTo>
                <a:lnTo>
                  <a:pt x="3646157" y="228600"/>
                </a:lnTo>
                <a:lnTo>
                  <a:pt x="3646157" y="256794"/>
                </a:lnTo>
                <a:lnTo>
                  <a:pt x="3659111" y="256794"/>
                </a:lnTo>
                <a:lnTo>
                  <a:pt x="3659111" y="237744"/>
                </a:lnTo>
                <a:lnTo>
                  <a:pt x="3659873" y="234696"/>
                </a:lnTo>
                <a:lnTo>
                  <a:pt x="3662088" y="235644"/>
                </a:lnTo>
                <a:lnTo>
                  <a:pt x="3672077" y="228600"/>
                </a:lnTo>
                <a:close/>
              </a:path>
              <a:path w="3779520" h="257175">
                <a:moveTo>
                  <a:pt x="3662088" y="235644"/>
                </a:moveTo>
                <a:lnTo>
                  <a:pt x="3659873" y="234696"/>
                </a:lnTo>
                <a:lnTo>
                  <a:pt x="3659111" y="237744"/>
                </a:lnTo>
                <a:lnTo>
                  <a:pt x="3662088" y="235644"/>
                </a:lnTo>
                <a:close/>
              </a:path>
              <a:path w="3779520" h="257175">
                <a:moveTo>
                  <a:pt x="3686556" y="246125"/>
                </a:moveTo>
                <a:lnTo>
                  <a:pt x="3662088" y="235644"/>
                </a:lnTo>
                <a:lnTo>
                  <a:pt x="3659111" y="237744"/>
                </a:lnTo>
                <a:lnTo>
                  <a:pt x="3659111" y="256794"/>
                </a:lnTo>
                <a:lnTo>
                  <a:pt x="3678161" y="256794"/>
                </a:lnTo>
                <a:lnTo>
                  <a:pt x="3683508" y="253746"/>
                </a:lnTo>
                <a:lnTo>
                  <a:pt x="3685781" y="248412"/>
                </a:lnTo>
                <a:lnTo>
                  <a:pt x="3686556" y="246125"/>
                </a:lnTo>
                <a:close/>
              </a:path>
              <a:path w="3779520" h="257175">
                <a:moveTo>
                  <a:pt x="3707891" y="192786"/>
                </a:moveTo>
                <a:lnTo>
                  <a:pt x="3681971" y="182118"/>
                </a:lnTo>
                <a:lnTo>
                  <a:pt x="3671316" y="208787"/>
                </a:lnTo>
                <a:lnTo>
                  <a:pt x="3697211" y="219456"/>
                </a:lnTo>
                <a:lnTo>
                  <a:pt x="3707891" y="192786"/>
                </a:lnTo>
                <a:close/>
              </a:path>
              <a:path w="3779520" h="257175">
                <a:moveTo>
                  <a:pt x="3729990" y="140208"/>
                </a:moveTo>
                <a:lnTo>
                  <a:pt x="3703307" y="129539"/>
                </a:lnTo>
                <a:lnTo>
                  <a:pt x="3692651" y="155448"/>
                </a:lnTo>
                <a:lnTo>
                  <a:pt x="3719309" y="166877"/>
                </a:lnTo>
                <a:lnTo>
                  <a:pt x="3729990" y="140208"/>
                </a:lnTo>
                <a:close/>
              </a:path>
              <a:path w="3779520" h="257175">
                <a:moveTo>
                  <a:pt x="3779507" y="95250"/>
                </a:moveTo>
                <a:lnTo>
                  <a:pt x="3771887" y="0"/>
                </a:lnTo>
                <a:lnTo>
                  <a:pt x="3700259" y="63246"/>
                </a:lnTo>
                <a:lnTo>
                  <a:pt x="3779507" y="95250"/>
                </a:lnTo>
                <a:close/>
              </a:path>
              <a:path w="3779520" h="257175">
                <a:moveTo>
                  <a:pt x="3752088" y="87630"/>
                </a:moveTo>
                <a:lnTo>
                  <a:pt x="3725417" y="76200"/>
                </a:lnTo>
                <a:lnTo>
                  <a:pt x="3714737" y="102870"/>
                </a:lnTo>
                <a:lnTo>
                  <a:pt x="3740658" y="113537"/>
                </a:lnTo>
                <a:lnTo>
                  <a:pt x="3752088" y="8763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061089" y="5164073"/>
            <a:ext cx="3484245" cy="742950"/>
          </a:xfrm>
          <a:custGeom>
            <a:avLst/>
            <a:gdLst/>
            <a:ahLst/>
            <a:cxnLst/>
            <a:rect l="l" t="t" r="r" b="b"/>
            <a:pathLst>
              <a:path w="3484245" h="742950">
                <a:moveTo>
                  <a:pt x="28956" y="742950"/>
                </a:moveTo>
                <a:lnTo>
                  <a:pt x="28955" y="714756"/>
                </a:lnTo>
                <a:lnTo>
                  <a:pt x="0" y="714756"/>
                </a:lnTo>
                <a:lnTo>
                  <a:pt x="0" y="742950"/>
                </a:lnTo>
                <a:lnTo>
                  <a:pt x="28956" y="742950"/>
                </a:lnTo>
                <a:close/>
              </a:path>
              <a:path w="3484245" h="742950">
                <a:moveTo>
                  <a:pt x="86106" y="742950"/>
                </a:moveTo>
                <a:lnTo>
                  <a:pt x="86105" y="714756"/>
                </a:lnTo>
                <a:lnTo>
                  <a:pt x="57150" y="714756"/>
                </a:lnTo>
                <a:lnTo>
                  <a:pt x="57150" y="742950"/>
                </a:lnTo>
                <a:lnTo>
                  <a:pt x="86106" y="742950"/>
                </a:lnTo>
                <a:close/>
              </a:path>
              <a:path w="3484245" h="742950">
                <a:moveTo>
                  <a:pt x="143256" y="742950"/>
                </a:moveTo>
                <a:lnTo>
                  <a:pt x="143255" y="714756"/>
                </a:lnTo>
                <a:lnTo>
                  <a:pt x="114300" y="714756"/>
                </a:lnTo>
                <a:lnTo>
                  <a:pt x="114300" y="742950"/>
                </a:lnTo>
                <a:lnTo>
                  <a:pt x="143256" y="742950"/>
                </a:lnTo>
                <a:close/>
              </a:path>
              <a:path w="3484245" h="742950">
                <a:moveTo>
                  <a:pt x="200406" y="742950"/>
                </a:moveTo>
                <a:lnTo>
                  <a:pt x="200405" y="714756"/>
                </a:lnTo>
                <a:lnTo>
                  <a:pt x="171450" y="714756"/>
                </a:lnTo>
                <a:lnTo>
                  <a:pt x="171450" y="742950"/>
                </a:lnTo>
                <a:lnTo>
                  <a:pt x="200406" y="742950"/>
                </a:lnTo>
                <a:close/>
              </a:path>
              <a:path w="3484245" h="742950">
                <a:moveTo>
                  <a:pt x="257556" y="742950"/>
                </a:moveTo>
                <a:lnTo>
                  <a:pt x="257555" y="714756"/>
                </a:lnTo>
                <a:lnTo>
                  <a:pt x="228600" y="714756"/>
                </a:lnTo>
                <a:lnTo>
                  <a:pt x="228600" y="742950"/>
                </a:lnTo>
                <a:lnTo>
                  <a:pt x="257556" y="742950"/>
                </a:lnTo>
                <a:close/>
              </a:path>
              <a:path w="3484245" h="742950">
                <a:moveTo>
                  <a:pt x="314706" y="742950"/>
                </a:moveTo>
                <a:lnTo>
                  <a:pt x="314705" y="714756"/>
                </a:lnTo>
                <a:lnTo>
                  <a:pt x="285750" y="714756"/>
                </a:lnTo>
                <a:lnTo>
                  <a:pt x="285750" y="742950"/>
                </a:lnTo>
                <a:lnTo>
                  <a:pt x="314706" y="742950"/>
                </a:lnTo>
                <a:close/>
              </a:path>
              <a:path w="3484245" h="742950">
                <a:moveTo>
                  <a:pt x="371856" y="742950"/>
                </a:moveTo>
                <a:lnTo>
                  <a:pt x="371855" y="714756"/>
                </a:lnTo>
                <a:lnTo>
                  <a:pt x="342900" y="714756"/>
                </a:lnTo>
                <a:lnTo>
                  <a:pt x="342900" y="742950"/>
                </a:lnTo>
                <a:lnTo>
                  <a:pt x="371856" y="742950"/>
                </a:lnTo>
                <a:close/>
              </a:path>
              <a:path w="3484245" h="742950">
                <a:moveTo>
                  <a:pt x="429006" y="742950"/>
                </a:moveTo>
                <a:lnTo>
                  <a:pt x="429005" y="714756"/>
                </a:lnTo>
                <a:lnTo>
                  <a:pt x="400050" y="714756"/>
                </a:lnTo>
                <a:lnTo>
                  <a:pt x="400050" y="742950"/>
                </a:lnTo>
                <a:lnTo>
                  <a:pt x="429006" y="742950"/>
                </a:lnTo>
                <a:close/>
              </a:path>
              <a:path w="3484245" h="742950">
                <a:moveTo>
                  <a:pt x="486156" y="742950"/>
                </a:moveTo>
                <a:lnTo>
                  <a:pt x="486155" y="714756"/>
                </a:lnTo>
                <a:lnTo>
                  <a:pt x="457200" y="714756"/>
                </a:lnTo>
                <a:lnTo>
                  <a:pt x="457200" y="742950"/>
                </a:lnTo>
                <a:lnTo>
                  <a:pt x="486156" y="742950"/>
                </a:lnTo>
                <a:close/>
              </a:path>
              <a:path w="3484245" h="742950">
                <a:moveTo>
                  <a:pt x="543306" y="742950"/>
                </a:moveTo>
                <a:lnTo>
                  <a:pt x="543305" y="714756"/>
                </a:lnTo>
                <a:lnTo>
                  <a:pt x="514350" y="714756"/>
                </a:lnTo>
                <a:lnTo>
                  <a:pt x="514350" y="742950"/>
                </a:lnTo>
                <a:lnTo>
                  <a:pt x="543306" y="742950"/>
                </a:lnTo>
                <a:close/>
              </a:path>
              <a:path w="3484245" h="742950">
                <a:moveTo>
                  <a:pt x="600456" y="742950"/>
                </a:moveTo>
                <a:lnTo>
                  <a:pt x="600455" y="714756"/>
                </a:lnTo>
                <a:lnTo>
                  <a:pt x="571500" y="714756"/>
                </a:lnTo>
                <a:lnTo>
                  <a:pt x="571500" y="742950"/>
                </a:lnTo>
                <a:lnTo>
                  <a:pt x="600456" y="742950"/>
                </a:lnTo>
                <a:close/>
              </a:path>
              <a:path w="3484245" h="742950">
                <a:moveTo>
                  <a:pt x="657606" y="742950"/>
                </a:moveTo>
                <a:lnTo>
                  <a:pt x="657605" y="714756"/>
                </a:lnTo>
                <a:lnTo>
                  <a:pt x="628650" y="714756"/>
                </a:lnTo>
                <a:lnTo>
                  <a:pt x="628650" y="742950"/>
                </a:lnTo>
                <a:lnTo>
                  <a:pt x="657606" y="742950"/>
                </a:lnTo>
                <a:close/>
              </a:path>
              <a:path w="3484245" h="742950">
                <a:moveTo>
                  <a:pt x="714756" y="742950"/>
                </a:moveTo>
                <a:lnTo>
                  <a:pt x="714755" y="714756"/>
                </a:lnTo>
                <a:lnTo>
                  <a:pt x="685800" y="714756"/>
                </a:lnTo>
                <a:lnTo>
                  <a:pt x="685800" y="742950"/>
                </a:lnTo>
                <a:lnTo>
                  <a:pt x="714756" y="742950"/>
                </a:lnTo>
                <a:close/>
              </a:path>
              <a:path w="3484245" h="742950">
                <a:moveTo>
                  <a:pt x="771906" y="742950"/>
                </a:moveTo>
                <a:lnTo>
                  <a:pt x="771905" y="714756"/>
                </a:lnTo>
                <a:lnTo>
                  <a:pt x="742950" y="714756"/>
                </a:lnTo>
                <a:lnTo>
                  <a:pt x="742950" y="742950"/>
                </a:lnTo>
                <a:lnTo>
                  <a:pt x="771906" y="742950"/>
                </a:lnTo>
                <a:close/>
              </a:path>
              <a:path w="3484245" h="742950">
                <a:moveTo>
                  <a:pt x="829056" y="742950"/>
                </a:moveTo>
                <a:lnTo>
                  <a:pt x="829055" y="714756"/>
                </a:lnTo>
                <a:lnTo>
                  <a:pt x="800100" y="714756"/>
                </a:lnTo>
                <a:lnTo>
                  <a:pt x="800100" y="742950"/>
                </a:lnTo>
                <a:lnTo>
                  <a:pt x="829056" y="742950"/>
                </a:lnTo>
                <a:close/>
              </a:path>
              <a:path w="3484245" h="742950">
                <a:moveTo>
                  <a:pt x="886206" y="742950"/>
                </a:moveTo>
                <a:lnTo>
                  <a:pt x="886205" y="714755"/>
                </a:lnTo>
                <a:lnTo>
                  <a:pt x="857250" y="714755"/>
                </a:lnTo>
                <a:lnTo>
                  <a:pt x="857250" y="742950"/>
                </a:lnTo>
                <a:lnTo>
                  <a:pt x="886206" y="742950"/>
                </a:lnTo>
                <a:close/>
              </a:path>
              <a:path w="3484245" h="742950">
                <a:moveTo>
                  <a:pt x="943356" y="742950"/>
                </a:moveTo>
                <a:lnTo>
                  <a:pt x="943355" y="714755"/>
                </a:lnTo>
                <a:lnTo>
                  <a:pt x="914400" y="714755"/>
                </a:lnTo>
                <a:lnTo>
                  <a:pt x="914400" y="742950"/>
                </a:lnTo>
                <a:lnTo>
                  <a:pt x="943356" y="742950"/>
                </a:lnTo>
                <a:close/>
              </a:path>
              <a:path w="3484245" h="742950">
                <a:moveTo>
                  <a:pt x="1000506" y="742950"/>
                </a:moveTo>
                <a:lnTo>
                  <a:pt x="1000505" y="714755"/>
                </a:lnTo>
                <a:lnTo>
                  <a:pt x="971550" y="714755"/>
                </a:lnTo>
                <a:lnTo>
                  <a:pt x="971550" y="742950"/>
                </a:lnTo>
                <a:lnTo>
                  <a:pt x="1000506" y="742950"/>
                </a:lnTo>
                <a:close/>
              </a:path>
              <a:path w="3484245" h="742950">
                <a:moveTo>
                  <a:pt x="1057656" y="742950"/>
                </a:moveTo>
                <a:lnTo>
                  <a:pt x="1057655" y="714755"/>
                </a:lnTo>
                <a:lnTo>
                  <a:pt x="1028700" y="714755"/>
                </a:lnTo>
                <a:lnTo>
                  <a:pt x="1028700" y="742950"/>
                </a:lnTo>
                <a:lnTo>
                  <a:pt x="1057656" y="742950"/>
                </a:lnTo>
                <a:close/>
              </a:path>
              <a:path w="3484245" h="742950">
                <a:moveTo>
                  <a:pt x="1114806" y="742950"/>
                </a:moveTo>
                <a:lnTo>
                  <a:pt x="1114805" y="714755"/>
                </a:lnTo>
                <a:lnTo>
                  <a:pt x="1085850" y="714755"/>
                </a:lnTo>
                <a:lnTo>
                  <a:pt x="1085850" y="742950"/>
                </a:lnTo>
                <a:lnTo>
                  <a:pt x="1114806" y="742950"/>
                </a:lnTo>
                <a:close/>
              </a:path>
              <a:path w="3484245" h="742950">
                <a:moveTo>
                  <a:pt x="1171956" y="742950"/>
                </a:moveTo>
                <a:lnTo>
                  <a:pt x="1171955" y="714755"/>
                </a:lnTo>
                <a:lnTo>
                  <a:pt x="1143000" y="714755"/>
                </a:lnTo>
                <a:lnTo>
                  <a:pt x="1143000" y="742950"/>
                </a:lnTo>
                <a:lnTo>
                  <a:pt x="1171956" y="742950"/>
                </a:lnTo>
                <a:close/>
              </a:path>
              <a:path w="3484245" h="742950">
                <a:moveTo>
                  <a:pt x="1229093" y="742950"/>
                </a:moveTo>
                <a:lnTo>
                  <a:pt x="1229093" y="714755"/>
                </a:lnTo>
                <a:lnTo>
                  <a:pt x="1200137" y="714755"/>
                </a:lnTo>
                <a:lnTo>
                  <a:pt x="1200137" y="742950"/>
                </a:lnTo>
                <a:lnTo>
                  <a:pt x="1229093" y="742950"/>
                </a:lnTo>
                <a:close/>
              </a:path>
              <a:path w="3484245" h="742950">
                <a:moveTo>
                  <a:pt x="1286243" y="742950"/>
                </a:moveTo>
                <a:lnTo>
                  <a:pt x="1286243" y="714755"/>
                </a:lnTo>
                <a:lnTo>
                  <a:pt x="1257287" y="714755"/>
                </a:lnTo>
                <a:lnTo>
                  <a:pt x="1257287" y="742950"/>
                </a:lnTo>
                <a:lnTo>
                  <a:pt x="1286243" y="742950"/>
                </a:lnTo>
                <a:close/>
              </a:path>
              <a:path w="3484245" h="742950">
                <a:moveTo>
                  <a:pt x="1343393" y="742950"/>
                </a:moveTo>
                <a:lnTo>
                  <a:pt x="1343393" y="714755"/>
                </a:lnTo>
                <a:lnTo>
                  <a:pt x="1314437" y="714755"/>
                </a:lnTo>
                <a:lnTo>
                  <a:pt x="1314437" y="742950"/>
                </a:lnTo>
                <a:lnTo>
                  <a:pt x="1343393" y="742950"/>
                </a:lnTo>
                <a:close/>
              </a:path>
              <a:path w="3484245" h="742950">
                <a:moveTo>
                  <a:pt x="1400543" y="742950"/>
                </a:moveTo>
                <a:lnTo>
                  <a:pt x="1400543" y="714755"/>
                </a:lnTo>
                <a:lnTo>
                  <a:pt x="1371587" y="714755"/>
                </a:lnTo>
                <a:lnTo>
                  <a:pt x="1371587" y="742950"/>
                </a:lnTo>
                <a:lnTo>
                  <a:pt x="1400543" y="742950"/>
                </a:lnTo>
                <a:close/>
              </a:path>
              <a:path w="3484245" h="742950">
                <a:moveTo>
                  <a:pt x="1457693" y="742950"/>
                </a:moveTo>
                <a:lnTo>
                  <a:pt x="1457693" y="714755"/>
                </a:lnTo>
                <a:lnTo>
                  <a:pt x="1428737" y="714755"/>
                </a:lnTo>
                <a:lnTo>
                  <a:pt x="1428737" y="742950"/>
                </a:lnTo>
                <a:lnTo>
                  <a:pt x="1457693" y="742950"/>
                </a:lnTo>
                <a:close/>
              </a:path>
              <a:path w="3484245" h="742950">
                <a:moveTo>
                  <a:pt x="1514843" y="742950"/>
                </a:moveTo>
                <a:lnTo>
                  <a:pt x="1514843" y="714755"/>
                </a:lnTo>
                <a:lnTo>
                  <a:pt x="1485887" y="714755"/>
                </a:lnTo>
                <a:lnTo>
                  <a:pt x="1485887" y="742950"/>
                </a:lnTo>
                <a:lnTo>
                  <a:pt x="1514843" y="742950"/>
                </a:lnTo>
                <a:close/>
              </a:path>
              <a:path w="3484245" h="742950">
                <a:moveTo>
                  <a:pt x="1571993" y="742950"/>
                </a:moveTo>
                <a:lnTo>
                  <a:pt x="1571993" y="714755"/>
                </a:lnTo>
                <a:lnTo>
                  <a:pt x="1543037" y="714755"/>
                </a:lnTo>
                <a:lnTo>
                  <a:pt x="1543037" y="742950"/>
                </a:lnTo>
                <a:lnTo>
                  <a:pt x="1571993" y="742950"/>
                </a:lnTo>
                <a:close/>
              </a:path>
              <a:path w="3484245" h="742950">
                <a:moveTo>
                  <a:pt x="1629143" y="742950"/>
                </a:moveTo>
                <a:lnTo>
                  <a:pt x="1629143" y="714755"/>
                </a:lnTo>
                <a:lnTo>
                  <a:pt x="1600187" y="714755"/>
                </a:lnTo>
                <a:lnTo>
                  <a:pt x="1600187" y="742950"/>
                </a:lnTo>
                <a:lnTo>
                  <a:pt x="1629143" y="742950"/>
                </a:lnTo>
                <a:close/>
              </a:path>
              <a:path w="3484245" h="742950">
                <a:moveTo>
                  <a:pt x="1686293" y="742950"/>
                </a:moveTo>
                <a:lnTo>
                  <a:pt x="1686293" y="714755"/>
                </a:lnTo>
                <a:lnTo>
                  <a:pt x="1657337" y="714755"/>
                </a:lnTo>
                <a:lnTo>
                  <a:pt x="1657337" y="742950"/>
                </a:lnTo>
                <a:lnTo>
                  <a:pt x="1686293" y="742950"/>
                </a:lnTo>
                <a:close/>
              </a:path>
              <a:path w="3484245" h="742950">
                <a:moveTo>
                  <a:pt x="1743443" y="742950"/>
                </a:moveTo>
                <a:lnTo>
                  <a:pt x="1743443" y="714755"/>
                </a:lnTo>
                <a:lnTo>
                  <a:pt x="1714487" y="714755"/>
                </a:lnTo>
                <a:lnTo>
                  <a:pt x="1714487" y="742950"/>
                </a:lnTo>
                <a:lnTo>
                  <a:pt x="1743443" y="742950"/>
                </a:lnTo>
                <a:close/>
              </a:path>
              <a:path w="3484245" h="742950">
                <a:moveTo>
                  <a:pt x="1800593" y="742950"/>
                </a:moveTo>
                <a:lnTo>
                  <a:pt x="1800593" y="714755"/>
                </a:lnTo>
                <a:lnTo>
                  <a:pt x="1771637" y="714755"/>
                </a:lnTo>
                <a:lnTo>
                  <a:pt x="1771637" y="742950"/>
                </a:lnTo>
                <a:lnTo>
                  <a:pt x="1800593" y="742950"/>
                </a:lnTo>
                <a:close/>
              </a:path>
              <a:path w="3484245" h="742950">
                <a:moveTo>
                  <a:pt x="1857743" y="742950"/>
                </a:moveTo>
                <a:lnTo>
                  <a:pt x="1857743" y="714755"/>
                </a:lnTo>
                <a:lnTo>
                  <a:pt x="1828787" y="714755"/>
                </a:lnTo>
                <a:lnTo>
                  <a:pt x="1828787" y="742950"/>
                </a:lnTo>
                <a:lnTo>
                  <a:pt x="1857743" y="742950"/>
                </a:lnTo>
                <a:close/>
              </a:path>
              <a:path w="3484245" h="742950">
                <a:moveTo>
                  <a:pt x="1914893" y="742950"/>
                </a:moveTo>
                <a:lnTo>
                  <a:pt x="1914893" y="714755"/>
                </a:lnTo>
                <a:lnTo>
                  <a:pt x="1885937" y="714755"/>
                </a:lnTo>
                <a:lnTo>
                  <a:pt x="1885937" y="742950"/>
                </a:lnTo>
                <a:lnTo>
                  <a:pt x="1914893" y="742950"/>
                </a:lnTo>
                <a:close/>
              </a:path>
              <a:path w="3484245" h="742950">
                <a:moveTo>
                  <a:pt x="1972043" y="742950"/>
                </a:moveTo>
                <a:lnTo>
                  <a:pt x="1972043" y="714755"/>
                </a:lnTo>
                <a:lnTo>
                  <a:pt x="1943087" y="714755"/>
                </a:lnTo>
                <a:lnTo>
                  <a:pt x="1943087" y="742950"/>
                </a:lnTo>
                <a:lnTo>
                  <a:pt x="1972043" y="742950"/>
                </a:lnTo>
                <a:close/>
              </a:path>
              <a:path w="3484245" h="742950">
                <a:moveTo>
                  <a:pt x="2029193" y="742950"/>
                </a:moveTo>
                <a:lnTo>
                  <a:pt x="2029193" y="714755"/>
                </a:lnTo>
                <a:lnTo>
                  <a:pt x="2000237" y="714755"/>
                </a:lnTo>
                <a:lnTo>
                  <a:pt x="2000237" y="742950"/>
                </a:lnTo>
                <a:lnTo>
                  <a:pt x="2029193" y="742950"/>
                </a:lnTo>
                <a:close/>
              </a:path>
              <a:path w="3484245" h="742950">
                <a:moveTo>
                  <a:pt x="2086343" y="742950"/>
                </a:moveTo>
                <a:lnTo>
                  <a:pt x="2086343" y="714755"/>
                </a:lnTo>
                <a:lnTo>
                  <a:pt x="2057387" y="714755"/>
                </a:lnTo>
                <a:lnTo>
                  <a:pt x="2057387" y="742950"/>
                </a:lnTo>
                <a:lnTo>
                  <a:pt x="2086343" y="742950"/>
                </a:lnTo>
                <a:close/>
              </a:path>
              <a:path w="3484245" h="742950">
                <a:moveTo>
                  <a:pt x="2143493" y="742950"/>
                </a:moveTo>
                <a:lnTo>
                  <a:pt x="2143493" y="714755"/>
                </a:lnTo>
                <a:lnTo>
                  <a:pt x="2114537" y="714755"/>
                </a:lnTo>
                <a:lnTo>
                  <a:pt x="2114537" y="742950"/>
                </a:lnTo>
                <a:lnTo>
                  <a:pt x="2143493" y="742950"/>
                </a:lnTo>
                <a:close/>
              </a:path>
              <a:path w="3484245" h="742950">
                <a:moveTo>
                  <a:pt x="2200643" y="742950"/>
                </a:moveTo>
                <a:lnTo>
                  <a:pt x="2200643" y="714755"/>
                </a:lnTo>
                <a:lnTo>
                  <a:pt x="2171687" y="714755"/>
                </a:lnTo>
                <a:lnTo>
                  <a:pt x="2171687" y="742950"/>
                </a:lnTo>
                <a:lnTo>
                  <a:pt x="2200643" y="742950"/>
                </a:lnTo>
                <a:close/>
              </a:path>
              <a:path w="3484245" h="742950">
                <a:moveTo>
                  <a:pt x="2257793" y="742950"/>
                </a:moveTo>
                <a:lnTo>
                  <a:pt x="2257793" y="714755"/>
                </a:lnTo>
                <a:lnTo>
                  <a:pt x="2228837" y="714755"/>
                </a:lnTo>
                <a:lnTo>
                  <a:pt x="2228837" y="742950"/>
                </a:lnTo>
                <a:lnTo>
                  <a:pt x="2257793" y="742950"/>
                </a:lnTo>
                <a:close/>
              </a:path>
              <a:path w="3484245" h="742950">
                <a:moveTo>
                  <a:pt x="2314943" y="742950"/>
                </a:moveTo>
                <a:lnTo>
                  <a:pt x="2314943" y="714755"/>
                </a:lnTo>
                <a:lnTo>
                  <a:pt x="2285987" y="714755"/>
                </a:lnTo>
                <a:lnTo>
                  <a:pt x="2285987" y="742950"/>
                </a:lnTo>
                <a:lnTo>
                  <a:pt x="2314943" y="742950"/>
                </a:lnTo>
                <a:close/>
              </a:path>
              <a:path w="3484245" h="742950">
                <a:moveTo>
                  <a:pt x="2372093" y="742950"/>
                </a:moveTo>
                <a:lnTo>
                  <a:pt x="2372093" y="714755"/>
                </a:lnTo>
                <a:lnTo>
                  <a:pt x="2343137" y="714755"/>
                </a:lnTo>
                <a:lnTo>
                  <a:pt x="2343137" y="742950"/>
                </a:lnTo>
                <a:lnTo>
                  <a:pt x="2372093" y="742950"/>
                </a:lnTo>
                <a:close/>
              </a:path>
              <a:path w="3484245" h="742950">
                <a:moveTo>
                  <a:pt x="2429243" y="742950"/>
                </a:moveTo>
                <a:lnTo>
                  <a:pt x="2429243" y="714755"/>
                </a:lnTo>
                <a:lnTo>
                  <a:pt x="2400287" y="714755"/>
                </a:lnTo>
                <a:lnTo>
                  <a:pt x="2400287" y="742950"/>
                </a:lnTo>
                <a:lnTo>
                  <a:pt x="2429243" y="742950"/>
                </a:lnTo>
                <a:close/>
              </a:path>
              <a:path w="3484245" h="742950">
                <a:moveTo>
                  <a:pt x="2486393" y="742950"/>
                </a:moveTo>
                <a:lnTo>
                  <a:pt x="2486393" y="714755"/>
                </a:lnTo>
                <a:lnTo>
                  <a:pt x="2457437" y="714755"/>
                </a:lnTo>
                <a:lnTo>
                  <a:pt x="2457437" y="742950"/>
                </a:lnTo>
                <a:lnTo>
                  <a:pt x="2486393" y="742950"/>
                </a:lnTo>
                <a:close/>
              </a:path>
              <a:path w="3484245" h="742950">
                <a:moveTo>
                  <a:pt x="2543543" y="742950"/>
                </a:moveTo>
                <a:lnTo>
                  <a:pt x="2543543" y="714755"/>
                </a:lnTo>
                <a:lnTo>
                  <a:pt x="2514587" y="714755"/>
                </a:lnTo>
                <a:lnTo>
                  <a:pt x="2514587" y="742950"/>
                </a:lnTo>
                <a:lnTo>
                  <a:pt x="2543543" y="742950"/>
                </a:lnTo>
                <a:close/>
              </a:path>
              <a:path w="3484245" h="742950">
                <a:moveTo>
                  <a:pt x="2600693" y="742950"/>
                </a:moveTo>
                <a:lnTo>
                  <a:pt x="2600693" y="714755"/>
                </a:lnTo>
                <a:lnTo>
                  <a:pt x="2571737" y="714755"/>
                </a:lnTo>
                <a:lnTo>
                  <a:pt x="2571737" y="742950"/>
                </a:lnTo>
                <a:lnTo>
                  <a:pt x="2600693" y="742950"/>
                </a:lnTo>
                <a:close/>
              </a:path>
              <a:path w="3484245" h="742950">
                <a:moveTo>
                  <a:pt x="2657843" y="742950"/>
                </a:moveTo>
                <a:lnTo>
                  <a:pt x="2657843" y="714755"/>
                </a:lnTo>
                <a:lnTo>
                  <a:pt x="2628887" y="714755"/>
                </a:lnTo>
                <a:lnTo>
                  <a:pt x="2628887" y="742950"/>
                </a:lnTo>
                <a:lnTo>
                  <a:pt x="2657843" y="742950"/>
                </a:lnTo>
                <a:close/>
              </a:path>
              <a:path w="3484245" h="742950">
                <a:moveTo>
                  <a:pt x="2714993" y="742950"/>
                </a:moveTo>
                <a:lnTo>
                  <a:pt x="2714993" y="714755"/>
                </a:lnTo>
                <a:lnTo>
                  <a:pt x="2686037" y="714755"/>
                </a:lnTo>
                <a:lnTo>
                  <a:pt x="2686037" y="742950"/>
                </a:lnTo>
                <a:lnTo>
                  <a:pt x="2714993" y="742950"/>
                </a:lnTo>
                <a:close/>
              </a:path>
              <a:path w="3484245" h="742950">
                <a:moveTo>
                  <a:pt x="2772143" y="742950"/>
                </a:moveTo>
                <a:lnTo>
                  <a:pt x="2772143" y="714755"/>
                </a:lnTo>
                <a:lnTo>
                  <a:pt x="2743187" y="714755"/>
                </a:lnTo>
                <a:lnTo>
                  <a:pt x="2743187" y="742950"/>
                </a:lnTo>
                <a:lnTo>
                  <a:pt x="2772143" y="742950"/>
                </a:lnTo>
                <a:close/>
              </a:path>
              <a:path w="3484245" h="742950">
                <a:moveTo>
                  <a:pt x="2829293" y="742950"/>
                </a:moveTo>
                <a:lnTo>
                  <a:pt x="2829293" y="714755"/>
                </a:lnTo>
                <a:lnTo>
                  <a:pt x="2800337" y="714755"/>
                </a:lnTo>
                <a:lnTo>
                  <a:pt x="2800337" y="742950"/>
                </a:lnTo>
                <a:lnTo>
                  <a:pt x="2829293" y="742950"/>
                </a:lnTo>
                <a:close/>
              </a:path>
              <a:path w="3484245" h="742950">
                <a:moveTo>
                  <a:pt x="2886443" y="742950"/>
                </a:moveTo>
                <a:lnTo>
                  <a:pt x="2886443" y="714755"/>
                </a:lnTo>
                <a:lnTo>
                  <a:pt x="2857487" y="714755"/>
                </a:lnTo>
                <a:lnTo>
                  <a:pt x="2857487" y="742950"/>
                </a:lnTo>
                <a:lnTo>
                  <a:pt x="2886443" y="742950"/>
                </a:lnTo>
                <a:close/>
              </a:path>
              <a:path w="3484245" h="742950">
                <a:moveTo>
                  <a:pt x="2943593" y="742950"/>
                </a:moveTo>
                <a:lnTo>
                  <a:pt x="2943593" y="714755"/>
                </a:lnTo>
                <a:lnTo>
                  <a:pt x="2914637" y="714755"/>
                </a:lnTo>
                <a:lnTo>
                  <a:pt x="2914637" y="742950"/>
                </a:lnTo>
                <a:lnTo>
                  <a:pt x="2943593" y="742950"/>
                </a:lnTo>
                <a:close/>
              </a:path>
              <a:path w="3484245" h="742950">
                <a:moveTo>
                  <a:pt x="3000743" y="742950"/>
                </a:moveTo>
                <a:lnTo>
                  <a:pt x="3000743" y="714755"/>
                </a:lnTo>
                <a:lnTo>
                  <a:pt x="2971787" y="714755"/>
                </a:lnTo>
                <a:lnTo>
                  <a:pt x="2971787" y="742950"/>
                </a:lnTo>
                <a:lnTo>
                  <a:pt x="3000743" y="742950"/>
                </a:lnTo>
                <a:close/>
              </a:path>
              <a:path w="3484245" h="742950">
                <a:moveTo>
                  <a:pt x="3057893" y="742950"/>
                </a:moveTo>
                <a:lnTo>
                  <a:pt x="3057893" y="714755"/>
                </a:lnTo>
                <a:lnTo>
                  <a:pt x="3028937" y="714755"/>
                </a:lnTo>
                <a:lnTo>
                  <a:pt x="3028937" y="742950"/>
                </a:lnTo>
                <a:lnTo>
                  <a:pt x="3057893" y="742950"/>
                </a:lnTo>
                <a:close/>
              </a:path>
              <a:path w="3484245" h="742950">
                <a:moveTo>
                  <a:pt x="3115043" y="742950"/>
                </a:moveTo>
                <a:lnTo>
                  <a:pt x="3115043" y="714755"/>
                </a:lnTo>
                <a:lnTo>
                  <a:pt x="3086087" y="714755"/>
                </a:lnTo>
                <a:lnTo>
                  <a:pt x="3086087" y="742950"/>
                </a:lnTo>
                <a:lnTo>
                  <a:pt x="3115043" y="742950"/>
                </a:lnTo>
                <a:close/>
              </a:path>
              <a:path w="3484245" h="742950">
                <a:moveTo>
                  <a:pt x="3172193" y="742950"/>
                </a:moveTo>
                <a:lnTo>
                  <a:pt x="3172193" y="714755"/>
                </a:lnTo>
                <a:lnTo>
                  <a:pt x="3143237" y="714755"/>
                </a:lnTo>
                <a:lnTo>
                  <a:pt x="3143237" y="742950"/>
                </a:lnTo>
                <a:lnTo>
                  <a:pt x="3172193" y="742950"/>
                </a:lnTo>
                <a:close/>
              </a:path>
              <a:path w="3484245" h="742950">
                <a:moveTo>
                  <a:pt x="3205138" y="714755"/>
                </a:moveTo>
                <a:lnTo>
                  <a:pt x="3200387" y="714755"/>
                </a:lnTo>
                <a:lnTo>
                  <a:pt x="3200387" y="742950"/>
                </a:lnTo>
                <a:lnTo>
                  <a:pt x="3201911" y="742950"/>
                </a:lnTo>
                <a:lnTo>
                  <a:pt x="3201911" y="723900"/>
                </a:lnTo>
                <a:lnTo>
                  <a:pt x="3205138" y="714755"/>
                </a:lnTo>
                <a:close/>
              </a:path>
              <a:path w="3484245" h="742950">
                <a:moveTo>
                  <a:pt x="3214877" y="714755"/>
                </a:moveTo>
                <a:lnTo>
                  <a:pt x="3205138" y="714755"/>
                </a:lnTo>
                <a:lnTo>
                  <a:pt x="3201911" y="723900"/>
                </a:lnTo>
                <a:lnTo>
                  <a:pt x="3214877" y="714755"/>
                </a:lnTo>
                <a:close/>
              </a:path>
              <a:path w="3484245" h="742950">
                <a:moveTo>
                  <a:pt x="3214877" y="742950"/>
                </a:moveTo>
                <a:lnTo>
                  <a:pt x="3214877" y="714755"/>
                </a:lnTo>
                <a:lnTo>
                  <a:pt x="3201911" y="723900"/>
                </a:lnTo>
                <a:lnTo>
                  <a:pt x="3201911" y="742950"/>
                </a:lnTo>
                <a:lnTo>
                  <a:pt x="3214877" y="742950"/>
                </a:lnTo>
                <a:close/>
              </a:path>
              <a:path w="3484245" h="742950">
                <a:moveTo>
                  <a:pt x="3233166" y="720089"/>
                </a:moveTo>
                <a:lnTo>
                  <a:pt x="3206483" y="710946"/>
                </a:lnTo>
                <a:lnTo>
                  <a:pt x="3205138" y="714755"/>
                </a:lnTo>
                <a:lnTo>
                  <a:pt x="3214877" y="714755"/>
                </a:lnTo>
                <a:lnTo>
                  <a:pt x="3214877" y="742950"/>
                </a:lnTo>
                <a:lnTo>
                  <a:pt x="3220961" y="742950"/>
                </a:lnTo>
                <a:lnTo>
                  <a:pt x="3226308" y="739139"/>
                </a:lnTo>
                <a:lnTo>
                  <a:pt x="3228593" y="733805"/>
                </a:lnTo>
                <a:lnTo>
                  <a:pt x="3233166" y="720089"/>
                </a:lnTo>
                <a:close/>
              </a:path>
              <a:path w="3484245" h="742950">
                <a:moveTo>
                  <a:pt x="3252216" y="665988"/>
                </a:moveTo>
                <a:lnTo>
                  <a:pt x="3225533" y="656843"/>
                </a:lnTo>
                <a:lnTo>
                  <a:pt x="3215640" y="683513"/>
                </a:lnTo>
                <a:lnTo>
                  <a:pt x="3243059" y="693420"/>
                </a:lnTo>
                <a:lnTo>
                  <a:pt x="3252216" y="665988"/>
                </a:lnTo>
                <a:close/>
              </a:path>
              <a:path w="3484245" h="742950">
                <a:moveTo>
                  <a:pt x="3271266" y="612648"/>
                </a:moveTo>
                <a:lnTo>
                  <a:pt x="3244583" y="602741"/>
                </a:lnTo>
                <a:lnTo>
                  <a:pt x="3234690" y="629412"/>
                </a:lnTo>
                <a:lnTo>
                  <a:pt x="3262109" y="639317"/>
                </a:lnTo>
                <a:lnTo>
                  <a:pt x="3271266" y="612648"/>
                </a:lnTo>
                <a:close/>
              </a:path>
              <a:path w="3484245" h="742950">
                <a:moveTo>
                  <a:pt x="3290316" y="558546"/>
                </a:moveTo>
                <a:lnTo>
                  <a:pt x="3263633" y="548639"/>
                </a:lnTo>
                <a:lnTo>
                  <a:pt x="3253740" y="576072"/>
                </a:lnTo>
                <a:lnTo>
                  <a:pt x="3281159" y="585215"/>
                </a:lnTo>
                <a:lnTo>
                  <a:pt x="3290316" y="558546"/>
                </a:lnTo>
                <a:close/>
              </a:path>
              <a:path w="3484245" h="742950">
                <a:moveTo>
                  <a:pt x="3309366" y="504443"/>
                </a:moveTo>
                <a:lnTo>
                  <a:pt x="3282683" y="495300"/>
                </a:lnTo>
                <a:lnTo>
                  <a:pt x="3272790" y="521970"/>
                </a:lnTo>
                <a:lnTo>
                  <a:pt x="3299447" y="531113"/>
                </a:lnTo>
                <a:lnTo>
                  <a:pt x="3309366" y="504443"/>
                </a:lnTo>
                <a:close/>
              </a:path>
              <a:path w="3484245" h="742950">
                <a:moveTo>
                  <a:pt x="3328416" y="450341"/>
                </a:moveTo>
                <a:lnTo>
                  <a:pt x="3301733" y="441198"/>
                </a:lnTo>
                <a:lnTo>
                  <a:pt x="3291840" y="467867"/>
                </a:lnTo>
                <a:lnTo>
                  <a:pt x="3318497" y="477774"/>
                </a:lnTo>
                <a:lnTo>
                  <a:pt x="3328416" y="450341"/>
                </a:lnTo>
                <a:close/>
              </a:path>
              <a:path w="3484245" h="742950">
                <a:moveTo>
                  <a:pt x="3347466" y="397001"/>
                </a:moveTo>
                <a:lnTo>
                  <a:pt x="3320783" y="387096"/>
                </a:lnTo>
                <a:lnTo>
                  <a:pt x="3310890" y="414527"/>
                </a:lnTo>
                <a:lnTo>
                  <a:pt x="3337547" y="423672"/>
                </a:lnTo>
                <a:lnTo>
                  <a:pt x="3347466" y="397001"/>
                </a:lnTo>
                <a:close/>
              </a:path>
              <a:path w="3484245" h="742950">
                <a:moveTo>
                  <a:pt x="3366516" y="342900"/>
                </a:moveTo>
                <a:lnTo>
                  <a:pt x="3339833" y="332993"/>
                </a:lnTo>
                <a:lnTo>
                  <a:pt x="3329940" y="360425"/>
                </a:lnTo>
                <a:lnTo>
                  <a:pt x="3356597" y="369570"/>
                </a:lnTo>
                <a:lnTo>
                  <a:pt x="3366516" y="342900"/>
                </a:lnTo>
                <a:close/>
              </a:path>
              <a:path w="3484245" h="742950">
                <a:moveTo>
                  <a:pt x="3385566" y="288798"/>
                </a:moveTo>
                <a:lnTo>
                  <a:pt x="3358134" y="279653"/>
                </a:lnTo>
                <a:lnTo>
                  <a:pt x="3348990" y="306324"/>
                </a:lnTo>
                <a:lnTo>
                  <a:pt x="3375647" y="316229"/>
                </a:lnTo>
                <a:lnTo>
                  <a:pt x="3385566" y="288798"/>
                </a:lnTo>
                <a:close/>
              </a:path>
              <a:path w="3484245" h="742950">
                <a:moveTo>
                  <a:pt x="3404616" y="235458"/>
                </a:moveTo>
                <a:lnTo>
                  <a:pt x="3377184" y="225551"/>
                </a:lnTo>
                <a:lnTo>
                  <a:pt x="3368040" y="252222"/>
                </a:lnTo>
                <a:lnTo>
                  <a:pt x="3394697" y="262127"/>
                </a:lnTo>
                <a:lnTo>
                  <a:pt x="3404616" y="235458"/>
                </a:lnTo>
                <a:close/>
              </a:path>
              <a:path w="3484245" h="742950">
                <a:moveTo>
                  <a:pt x="3423666" y="181355"/>
                </a:moveTo>
                <a:lnTo>
                  <a:pt x="3396234" y="171450"/>
                </a:lnTo>
                <a:lnTo>
                  <a:pt x="3387090" y="198881"/>
                </a:lnTo>
                <a:lnTo>
                  <a:pt x="3413747" y="208025"/>
                </a:lnTo>
                <a:lnTo>
                  <a:pt x="3423666" y="181355"/>
                </a:lnTo>
                <a:close/>
              </a:path>
              <a:path w="3484245" h="742950">
                <a:moveTo>
                  <a:pt x="3442716" y="127253"/>
                </a:moveTo>
                <a:lnTo>
                  <a:pt x="3415284" y="118110"/>
                </a:lnTo>
                <a:lnTo>
                  <a:pt x="3406140" y="144779"/>
                </a:lnTo>
                <a:lnTo>
                  <a:pt x="3432797" y="153924"/>
                </a:lnTo>
                <a:lnTo>
                  <a:pt x="3442716" y="127253"/>
                </a:lnTo>
                <a:close/>
              </a:path>
              <a:path w="3484245" h="742950">
                <a:moveTo>
                  <a:pt x="3483864" y="95250"/>
                </a:moveTo>
                <a:lnTo>
                  <a:pt x="3472434" y="0"/>
                </a:lnTo>
                <a:lnTo>
                  <a:pt x="3403091" y="67055"/>
                </a:lnTo>
                <a:lnTo>
                  <a:pt x="3430061" y="76469"/>
                </a:lnTo>
                <a:lnTo>
                  <a:pt x="3434334" y="64008"/>
                </a:lnTo>
                <a:lnTo>
                  <a:pt x="3461766" y="73151"/>
                </a:lnTo>
                <a:lnTo>
                  <a:pt x="3461766" y="87536"/>
                </a:lnTo>
                <a:lnTo>
                  <a:pt x="3483864" y="95250"/>
                </a:lnTo>
                <a:close/>
              </a:path>
              <a:path w="3484245" h="742950">
                <a:moveTo>
                  <a:pt x="3457147" y="85924"/>
                </a:moveTo>
                <a:lnTo>
                  <a:pt x="3430061" y="76469"/>
                </a:lnTo>
                <a:lnTo>
                  <a:pt x="3425190" y="90677"/>
                </a:lnTo>
                <a:lnTo>
                  <a:pt x="3451847" y="100584"/>
                </a:lnTo>
                <a:lnTo>
                  <a:pt x="3457147" y="85924"/>
                </a:lnTo>
                <a:close/>
              </a:path>
              <a:path w="3484245" h="742950">
                <a:moveTo>
                  <a:pt x="3461766" y="73151"/>
                </a:moveTo>
                <a:lnTo>
                  <a:pt x="3434334" y="64008"/>
                </a:lnTo>
                <a:lnTo>
                  <a:pt x="3430061" y="76469"/>
                </a:lnTo>
                <a:lnTo>
                  <a:pt x="3457147" y="85924"/>
                </a:lnTo>
                <a:lnTo>
                  <a:pt x="3461766" y="73151"/>
                </a:lnTo>
                <a:close/>
              </a:path>
              <a:path w="3484245" h="742950">
                <a:moveTo>
                  <a:pt x="3461766" y="87536"/>
                </a:moveTo>
                <a:lnTo>
                  <a:pt x="3461766" y="73151"/>
                </a:lnTo>
                <a:lnTo>
                  <a:pt x="3457147" y="85924"/>
                </a:lnTo>
                <a:lnTo>
                  <a:pt x="3461766" y="875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33123" y="4972050"/>
            <a:ext cx="4450842" cy="368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91241" y="4143755"/>
            <a:ext cx="2955798" cy="26311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31297" y="878078"/>
            <a:ext cx="8534400" cy="3747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4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的严格定义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116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元组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(d</a:t>
            </a:r>
            <a:r>
              <a:rPr sz="1950" b="1" spc="7" baseline="-21000" dirty="0">
                <a:latin typeface="Arial" panose="020B0604020202020204"/>
                <a:cs typeface="Arial" panose="020B0604020202020204"/>
              </a:rPr>
              <a:t>1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d</a:t>
            </a:r>
            <a:r>
              <a:rPr sz="1950" b="1" spc="7" baseline="-21000" dirty="0"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… ,</a:t>
            </a:r>
            <a:r>
              <a:rPr sz="2000" b="1" spc="3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d</a:t>
            </a:r>
            <a:r>
              <a:rPr sz="1950" b="1" baseline="-21000" dirty="0"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的每一个值</a:t>
            </a:r>
            <a:r>
              <a:rPr sz="2000" b="1" dirty="0">
                <a:latin typeface="Arial" panose="020B0604020202020204"/>
                <a:cs typeface="Arial" panose="020B0604020202020204"/>
              </a:rPr>
              <a:t>d</a:t>
            </a:r>
            <a:r>
              <a:rPr sz="1950" b="1" baseline="-21000" dirty="0">
                <a:latin typeface="Arial" panose="020B0604020202020204"/>
                <a:cs typeface="Arial" panose="020B0604020202020204"/>
              </a:rPr>
              <a:t>i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叫做一个</a:t>
            </a:r>
            <a:r>
              <a:rPr sz="2000" b="1" u="sng" dirty="0">
                <a:latin typeface="Microsoft JhengHei" panose="020B0604030504040204" charset="-120"/>
                <a:cs typeface="Microsoft JhengHei" panose="020B0604030504040204" charset="-120"/>
              </a:rPr>
              <a:t>分量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(component)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 marR="5080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元组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(d</a:t>
            </a:r>
            <a:r>
              <a:rPr sz="1950" b="1" spc="7" baseline="-21000" dirty="0">
                <a:latin typeface="Arial" panose="020B0604020202020204"/>
                <a:cs typeface="Arial" panose="020B0604020202020204"/>
              </a:rPr>
              <a:t>1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d</a:t>
            </a:r>
            <a:r>
              <a:rPr sz="1950" b="1" spc="7" baseline="-21000" dirty="0"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… ,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d</a:t>
            </a:r>
            <a:r>
              <a:rPr sz="1950" b="1" spc="7" baseline="-21000" dirty="0">
                <a:latin typeface="Arial" panose="020B0604020202020204"/>
                <a:cs typeface="Arial" panose="020B0604020202020204"/>
              </a:rPr>
              <a:t>n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是从每一个域任取一个值所形成的一种组合，笛  卡尔积是所有这种可能组合的集合， 即：笛卡尔积是由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n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个域形成的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所  有可能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n-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元组的集合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4102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D</a:t>
            </a:r>
            <a:r>
              <a:rPr sz="1950" b="1" spc="7" baseline="-21000" dirty="0">
                <a:latin typeface="Arial" panose="020B0604020202020204"/>
                <a:cs typeface="Arial" panose="020B0604020202020204"/>
              </a:rPr>
              <a:t>i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的基数为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m</a:t>
            </a:r>
            <a:r>
              <a:rPr sz="1950" b="1" spc="7" baseline="-21000" dirty="0">
                <a:latin typeface="Arial" panose="020B0604020202020204"/>
                <a:cs typeface="Arial" panose="020B0604020202020204"/>
              </a:rPr>
              <a:t>i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，则笛卡尔积的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基数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，即元组个数为</a:t>
            </a:r>
            <a:r>
              <a:rPr sz="2000" b="1" spc="15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m</a:t>
            </a:r>
            <a:r>
              <a:rPr sz="1950" b="1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</a:t>
            </a:r>
            <a:r>
              <a:rPr sz="2000" b="1" dirty="0">
                <a:latin typeface="Arial" panose="020B0604020202020204"/>
                <a:cs typeface="Arial" panose="020B0604020202020204"/>
              </a:rPr>
              <a:t>m</a:t>
            </a:r>
            <a:r>
              <a:rPr sz="1950" b="1" baseline="-21000" dirty="0">
                <a:latin typeface="Arial" panose="020B0604020202020204"/>
                <a:cs typeface="Arial" panose="020B0604020202020204"/>
              </a:rPr>
              <a:t>2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</a:t>
            </a:r>
            <a:r>
              <a:rPr sz="2000" b="1" dirty="0">
                <a:latin typeface="Arial" panose="020B0604020202020204"/>
                <a:cs typeface="Arial" panose="020B0604020202020204"/>
              </a:rPr>
              <a:t>…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</a:t>
            </a:r>
            <a:r>
              <a:rPr sz="2000" b="1" dirty="0">
                <a:latin typeface="Arial" panose="020B0604020202020204"/>
                <a:cs typeface="Arial" panose="020B0604020202020204"/>
              </a:rPr>
              <a:t>m</a:t>
            </a:r>
            <a:r>
              <a:rPr sz="1950" b="1" baseline="-21000" dirty="0">
                <a:latin typeface="Arial" panose="020B0604020202020204"/>
                <a:cs typeface="Arial" panose="020B0604020202020204"/>
              </a:rPr>
              <a:t>n</a:t>
            </a:r>
            <a:endParaRPr sz="1950" baseline="-21000" dirty="0">
              <a:latin typeface="Arial" panose="020B0604020202020204"/>
              <a:cs typeface="Arial" panose="020B0604020202020204"/>
            </a:endParaRPr>
          </a:p>
          <a:p>
            <a:pPr marR="901700" algn="r">
              <a:lnSpc>
                <a:spcPts val="2380"/>
              </a:lnSpc>
              <a:spcBef>
                <a:spcPts val="1760"/>
              </a:spcBef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域名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64315" y="4281678"/>
            <a:ext cx="982980" cy="284480"/>
          </a:xfrm>
          <a:custGeom>
            <a:avLst/>
            <a:gdLst/>
            <a:ahLst/>
            <a:cxnLst/>
            <a:rect l="l" t="t" r="r" b="b"/>
            <a:pathLst>
              <a:path w="982979" h="284479">
                <a:moveTo>
                  <a:pt x="34290" y="126491"/>
                </a:moveTo>
                <a:lnTo>
                  <a:pt x="11430" y="109727"/>
                </a:lnTo>
                <a:lnTo>
                  <a:pt x="9906" y="112013"/>
                </a:lnTo>
                <a:lnTo>
                  <a:pt x="5841" y="119319"/>
                </a:lnTo>
                <a:lnTo>
                  <a:pt x="2881" y="126625"/>
                </a:lnTo>
                <a:lnTo>
                  <a:pt x="956" y="134245"/>
                </a:lnTo>
                <a:lnTo>
                  <a:pt x="0" y="142493"/>
                </a:lnTo>
                <a:lnTo>
                  <a:pt x="762" y="145541"/>
                </a:lnTo>
                <a:lnTo>
                  <a:pt x="14859" y="145160"/>
                </a:lnTo>
                <a:lnTo>
                  <a:pt x="28956" y="143255"/>
                </a:lnTo>
                <a:lnTo>
                  <a:pt x="28956" y="139445"/>
                </a:lnTo>
                <a:lnTo>
                  <a:pt x="29718" y="137159"/>
                </a:lnTo>
                <a:lnTo>
                  <a:pt x="29718" y="135635"/>
                </a:lnTo>
                <a:lnTo>
                  <a:pt x="31242" y="131063"/>
                </a:lnTo>
                <a:lnTo>
                  <a:pt x="32766" y="129539"/>
                </a:lnTo>
                <a:lnTo>
                  <a:pt x="34290" y="126491"/>
                </a:lnTo>
                <a:close/>
              </a:path>
              <a:path w="982979" h="284479">
                <a:moveTo>
                  <a:pt x="29718" y="147065"/>
                </a:moveTo>
                <a:lnTo>
                  <a:pt x="28956" y="145541"/>
                </a:lnTo>
                <a:lnTo>
                  <a:pt x="28956" y="144779"/>
                </a:lnTo>
                <a:lnTo>
                  <a:pt x="14859" y="145160"/>
                </a:lnTo>
                <a:lnTo>
                  <a:pt x="762" y="147065"/>
                </a:lnTo>
                <a:lnTo>
                  <a:pt x="1524" y="151637"/>
                </a:lnTo>
                <a:lnTo>
                  <a:pt x="1524" y="153161"/>
                </a:lnTo>
                <a:lnTo>
                  <a:pt x="29718" y="147065"/>
                </a:lnTo>
                <a:close/>
              </a:path>
              <a:path w="982979" h="284479">
                <a:moveTo>
                  <a:pt x="28956" y="144779"/>
                </a:moveTo>
                <a:lnTo>
                  <a:pt x="28956" y="143255"/>
                </a:lnTo>
                <a:lnTo>
                  <a:pt x="14859" y="145160"/>
                </a:lnTo>
                <a:lnTo>
                  <a:pt x="28956" y="144779"/>
                </a:lnTo>
                <a:close/>
              </a:path>
              <a:path w="982979" h="284479">
                <a:moveTo>
                  <a:pt x="73914" y="96011"/>
                </a:moveTo>
                <a:lnTo>
                  <a:pt x="60960" y="70865"/>
                </a:lnTo>
                <a:lnTo>
                  <a:pt x="54102" y="74675"/>
                </a:lnTo>
                <a:lnTo>
                  <a:pt x="44196" y="80771"/>
                </a:lnTo>
                <a:lnTo>
                  <a:pt x="35052" y="86867"/>
                </a:lnTo>
                <a:lnTo>
                  <a:pt x="34290" y="87629"/>
                </a:lnTo>
                <a:lnTo>
                  <a:pt x="51816" y="109727"/>
                </a:lnTo>
                <a:lnTo>
                  <a:pt x="52578" y="108965"/>
                </a:lnTo>
                <a:lnTo>
                  <a:pt x="60198" y="104393"/>
                </a:lnTo>
                <a:lnTo>
                  <a:pt x="68580" y="99059"/>
                </a:lnTo>
                <a:lnTo>
                  <a:pt x="73914" y="96011"/>
                </a:lnTo>
                <a:close/>
              </a:path>
              <a:path w="982979" h="284479">
                <a:moveTo>
                  <a:pt x="124968" y="75437"/>
                </a:moveTo>
                <a:lnTo>
                  <a:pt x="115824" y="48005"/>
                </a:lnTo>
                <a:lnTo>
                  <a:pt x="104394" y="51815"/>
                </a:lnTo>
                <a:lnTo>
                  <a:pt x="90678" y="57149"/>
                </a:lnTo>
                <a:lnTo>
                  <a:pt x="87630" y="58673"/>
                </a:lnTo>
                <a:lnTo>
                  <a:pt x="99060" y="84581"/>
                </a:lnTo>
                <a:lnTo>
                  <a:pt x="101346" y="83819"/>
                </a:lnTo>
                <a:lnTo>
                  <a:pt x="114300" y="79247"/>
                </a:lnTo>
                <a:lnTo>
                  <a:pt x="124968" y="75437"/>
                </a:lnTo>
                <a:close/>
              </a:path>
              <a:path w="982979" h="284479">
                <a:moveTo>
                  <a:pt x="178308" y="60197"/>
                </a:moveTo>
                <a:lnTo>
                  <a:pt x="172212" y="32765"/>
                </a:lnTo>
                <a:lnTo>
                  <a:pt x="167640" y="33527"/>
                </a:lnTo>
                <a:lnTo>
                  <a:pt x="150114" y="38099"/>
                </a:lnTo>
                <a:lnTo>
                  <a:pt x="143256" y="39623"/>
                </a:lnTo>
                <a:lnTo>
                  <a:pt x="151638" y="67055"/>
                </a:lnTo>
                <a:lnTo>
                  <a:pt x="158496" y="65531"/>
                </a:lnTo>
                <a:lnTo>
                  <a:pt x="174498" y="60959"/>
                </a:lnTo>
                <a:lnTo>
                  <a:pt x="178308" y="60197"/>
                </a:lnTo>
                <a:close/>
              </a:path>
              <a:path w="982979" h="284479">
                <a:moveTo>
                  <a:pt x="233172" y="48767"/>
                </a:moveTo>
                <a:lnTo>
                  <a:pt x="228600" y="20573"/>
                </a:lnTo>
                <a:lnTo>
                  <a:pt x="222504" y="22097"/>
                </a:lnTo>
                <a:lnTo>
                  <a:pt x="203454" y="25907"/>
                </a:lnTo>
                <a:lnTo>
                  <a:pt x="200406" y="26669"/>
                </a:lnTo>
                <a:lnTo>
                  <a:pt x="205740" y="54101"/>
                </a:lnTo>
                <a:lnTo>
                  <a:pt x="208788" y="53339"/>
                </a:lnTo>
                <a:lnTo>
                  <a:pt x="227838" y="50291"/>
                </a:lnTo>
                <a:lnTo>
                  <a:pt x="233172" y="48767"/>
                </a:lnTo>
                <a:close/>
              </a:path>
              <a:path w="982979" h="284479">
                <a:moveTo>
                  <a:pt x="289560" y="40385"/>
                </a:moveTo>
                <a:lnTo>
                  <a:pt x="285750" y="12191"/>
                </a:lnTo>
                <a:lnTo>
                  <a:pt x="282702" y="12953"/>
                </a:lnTo>
                <a:lnTo>
                  <a:pt x="262128" y="15239"/>
                </a:lnTo>
                <a:lnTo>
                  <a:pt x="256794" y="16001"/>
                </a:lnTo>
                <a:lnTo>
                  <a:pt x="261366" y="44195"/>
                </a:lnTo>
                <a:lnTo>
                  <a:pt x="266700" y="43433"/>
                </a:lnTo>
                <a:lnTo>
                  <a:pt x="286512" y="41147"/>
                </a:lnTo>
                <a:lnTo>
                  <a:pt x="289560" y="40385"/>
                </a:lnTo>
                <a:close/>
              </a:path>
              <a:path w="982979" h="284479">
                <a:moveTo>
                  <a:pt x="345948" y="35051"/>
                </a:moveTo>
                <a:lnTo>
                  <a:pt x="342900" y="6095"/>
                </a:lnTo>
                <a:lnTo>
                  <a:pt x="326136" y="7619"/>
                </a:lnTo>
                <a:lnTo>
                  <a:pt x="314706" y="9143"/>
                </a:lnTo>
                <a:lnTo>
                  <a:pt x="317754" y="37337"/>
                </a:lnTo>
                <a:lnTo>
                  <a:pt x="329184" y="35813"/>
                </a:lnTo>
                <a:lnTo>
                  <a:pt x="345948" y="35051"/>
                </a:lnTo>
                <a:close/>
              </a:path>
              <a:path w="982979" h="284479">
                <a:moveTo>
                  <a:pt x="402336" y="30479"/>
                </a:moveTo>
                <a:lnTo>
                  <a:pt x="400812" y="2285"/>
                </a:lnTo>
                <a:lnTo>
                  <a:pt x="394716" y="2285"/>
                </a:lnTo>
                <a:lnTo>
                  <a:pt x="371856" y="3809"/>
                </a:lnTo>
                <a:lnTo>
                  <a:pt x="374142" y="32765"/>
                </a:lnTo>
                <a:lnTo>
                  <a:pt x="396240" y="31241"/>
                </a:lnTo>
                <a:lnTo>
                  <a:pt x="402336" y="30479"/>
                </a:lnTo>
                <a:close/>
              </a:path>
              <a:path w="982979" h="284479">
                <a:moveTo>
                  <a:pt x="458724" y="28955"/>
                </a:moveTo>
                <a:lnTo>
                  <a:pt x="457962" y="0"/>
                </a:lnTo>
                <a:lnTo>
                  <a:pt x="443484" y="689"/>
                </a:lnTo>
                <a:lnTo>
                  <a:pt x="429768" y="761"/>
                </a:lnTo>
                <a:lnTo>
                  <a:pt x="430530" y="29717"/>
                </a:lnTo>
                <a:lnTo>
                  <a:pt x="441960" y="29045"/>
                </a:lnTo>
                <a:lnTo>
                  <a:pt x="458724" y="28955"/>
                </a:lnTo>
                <a:close/>
              </a:path>
              <a:path w="982979" h="284479">
                <a:moveTo>
                  <a:pt x="515874" y="28955"/>
                </a:moveTo>
                <a:lnTo>
                  <a:pt x="515874" y="0"/>
                </a:lnTo>
                <a:lnTo>
                  <a:pt x="486918" y="0"/>
                </a:lnTo>
                <a:lnTo>
                  <a:pt x="486918" y="28193"/>
                </a:lnTo>
                <a:lnTo>
                  <a:pt x="491490" y="28193"/>
                </a:lnTo>
                <a:lnTo>
                  <a:pt x="515874" y="28955"/>
                </a:lnTo>
                <a:close/>
              </a:path>
              <a:path w="982979" h="284479">
                <a:moveTo>
                  <a:pt x="573786" y="1523"/>
                </a:moveTo>
                <a:lnTo>
                  <a:pt x="563880" y="1494"/>
                </a:lnTo>
                <a:lnTo>
                  <a:pt x="544830" y="761"/>
                </a:lnTo>
                <a:lnTo>
                  <a:pt x="544068" y="28955"/>
                </a:lnTo>
                <a:lnTo>
                  <a:pt x="563880" y="29717"/>
                </a:lnTo>
                <a:lnTo>
                  <a:pt x="572262" y="30479"/>
                </a:lnTo>
                <a:lnTo>
                  <a:pt x="573786" y="1523"/>
                </a:lnTo>
                <a:close/>
              </a:path>
              <a:path w="982979" h="284479">
                <a:moveTo>
                  <a:pt x="630936" y="5333"/>
                </a:moveTo>
                <a:lnTo>
                  <a:pt x="611886" y="3809"/>
                </a:lnTo>
                <a:lnTo>
                  <a:pt x="601980" y="3047"/>
                </a:lnTo>
                <a:lnTo>
                  <a:pt x="600456" y="32003"/>
                </a:lnTo>
                <a:lnTo>
                  <a:pt x="609600" y="32765"/>
                </a:lnTo>
                <a:lnTo>
                  <a:pt x="628650" y="34289"/>
                </a:lnTo>
                <a:lnTo>
                  <a:pt x="630936" y="5333"/>
                </a:lnTo>
                <a:close/>
              </a:path>
              <a:path w="982979" h="284479">
                <a:moveTo>
                  <a:pt x="688086" y="11429"/>
                </a:moveTo>
                <a:lnTo>
                  <a:pt x="678942" y="9905"/>
                </a:lnTo>
                <a:lnTo>
                  <a:pt x="659892" y="8381"/>
                </a:lnTo>
                <a:lnTo>
                  <a:pt x="656844" y="36575"/>
                </a:lnTo>
                <a:lnTo>
                  <a:pt x="675894" y="38099"/>
                </a:lnTo>
                <a:lnTo>
                  <a:pt x="685038" y="39623"/>
                </a:lnTo>
                <a:lnTo>
                  <a:pt x="688086" y="11429"/>
                </a:lnTo>
                <a:close/>
              </a:path>
              <a:path w="982979" h="284479">
                <a:moveTo>
                  <a:pt x="745998" y="19049"/>
                </a:moveTo>
                <a:lnTo>
                  <a:pt x="740664" y="18175"/>
                </a:lnTo>
                <a:lnTo>
                  <a:pt x="720852" y="15239"/>
                </a:lnTo>
                <a:lnTo>
                  <a:pt x="717042" y="15239"/>
                </a:lnTo>
                <a:lnTo>
                  <a:pt x="713232" y="43433"/>
                </a:lnTo>
                <a:lnTo>
                  <a:pt x="717042" y="43433"/>
                </a:lnTo>
                <a:lnTo>
                  <a:pt x="736854" y="46481"/>
                </a:lnTo>
                <a:lnTo>
                  <a:pt x="740664" y="47243"/>
                </a:lnTo>
                <a:lnTo>
                  <a:pt x="745998" y="19049"/>
                </a:lnTo>
                <a:close/>
              </a:path>
              <a:path w="982979" h="284479">
                <a:moveTo>
                  <a:pt x="802386" y="30479"/>
                </a:moveTo>
                <a:lnTo>
                  <a:pt x="797814" y="29717"/>
                </a:lnTo>
                <a:lnTo>
                  <a:pt x="779526" y="25907"/>
                </a:lnTo>
                <a:lnTo>
                  <a:pt x="774192" y="24383"/>
                </a:lnTo>
                <a:lnTo>
                  <a:pt x="768858" y="52577"/>
                </a:lnTo>
                <a:lnTo>
                  <a:pt x="774192" y="53339"/>
                </a:lnTo>
                <a:lnTo>
                  <a:pt x="792480" y="57149"/>
                </a:lnTo>
                <a:lnTo>
                  <a:pt x="796290" y="58673"/>
                </a:lnTo>
                <a:lnTo>
                  <a:pt x="802386" y="30479"/>
                </a:lnTo>
                <a:close/>
              </a:path>
              <a:path w="982979" h="284479">
                <a:moveTo>
                  <a:pt x="858774" y="45719"/>
                </a:moveTo>
                <a:lnTo>
                  <a:pt x="848868" y="42671"/>
                </a:lnTo>
                <a:lnTo>
                  <a:pt x="832866" y="38099"/>
                </a:lnTo>
                <a:lnTo>
                  <a:pt x="830580" y="37337"/>
                </a:lnTo>
                <a:lnTo>
                  <a:pt x="823722" y="64769"/>
                </a:lnTo>
                <a:lnTo>
                  <a:pt x="825246" y="65531"/>
                </a:lnTo>
                <a:lnTo>
                  <a:pt x="841248" y="70103"/>
                </a:lnTo>
                <a:lnTo>
                  <a:pt x="850392" y="73151"/>
                </a:lnTo>
                <a:lnTo>
                  <a:pt x="858774" y="45719"/>
                </a:lnTo>
                <a:close/>
              </a:path>
              <a:path w="982979" h="284479">
                <a:moveTo>
                  <a:pt x="913638" y="66293"/>
                </a:moveTo>
                <a:lnTo>
                  <a:pt x="905256" y="62483"/>
                </a:lnTo>
                <a:lnTo>
                  <a:pt x="892302" y="57149"/>
                </a:lnTo>
                <a:lnTo>
                  <a:pt x="886968" y="54863"/>
                </a:lnTo>
                <a:lnTo>
                  <a:pt x="876300" y="81533"/>
                </a:lnTo>
                <a:lnTo>
                  <a:pt x="882396" y="83819"/>
                </a:lnTo>
                <a:lnTo>
                  <a:pt x="893826" y="89153"/>
                </a:lnTo>
                <a:lnTo>
                  <a:pt x="902208" y="92201"/>
                </a:lnTo>
                <a:lnTo>
                  <a:pt x="913638" y="66293"/>
                </a:lnTo>
                <a:close/>
              </a:path>
              <a:path w="982979" h="284479">
                <a:moveTo>
                  <a:pt x="965454" y="102107"/>
                </a:moveTo>
                <a:lnTo>
                  <a:pt x="956310" y="92963"/>
                </a:lnTo>
                <a:lnTo>
                  <a:pt x="947928" y="86105"/>
                </a:lnTo>
                <a:lnTo>
                  <a:pt x="941070" y="81533"/>
                </a:lnTo>
                <a:lnTo>
                  <a:pt x="925068" y="105155"/>
                </a:lnTo>
                <a:lnTo>
                  <a:pt x="931926" y="109727"/>
                </a:lnTo>
                <a:lnTo>
                  <a:pt x="938784" y="115061"/>
                </a:lnTo>
                <a:lnTo>
                  <a:pt x="944118" y="120395"/>
                </a:lnTo>
                <a:lnTo>
                  <a:pt x="944118" y="121157"/>
                </a:lnTo>
                <a:lnTo>
                  <a:pt x="965454" y="102107"/>
                </a:lnTo>
                <a:close/>
              </a:path>
              <a:path w="982979" h="284479">
                <a:moveTo>
                  <a:pt x="982980" y="136397"/>
                </a:moveTo>
                <a:lnTo>
                  <a:pt x="982218" y="134111"/>
                </a:lnTo>
                <a:lnTo>
                  <a:pt x="954024" y="138683"/>
                </a:lnTo>
                <a:lnTo>
                  <a:pt x="954024" y="146303"/>
                </a:lnTo>
                <a:lnTo>
                  <a:pt x="953262" y="148589"/>
                </a:lnTo>
                <a:lnTo>
                  <a:pt x="952500" y="150113"/>
                </a:lnTo>
                <a:lnTo>
                  <a:pt x="951738" y="153161"/>
                </a:lnTo>
                <a:lnTo>
                  <a:pt x="950214" y="154685"/>
                </a:lnTo>
                <a:lnTo>
                  <a:pt x="949452" y="156209"/>
                </a:lnTo>
                <a:lnTo>
                  <a:pt x="973836" y="170687"/>
                </a:lnTo>
                <a:lnTo>
                  <a:pt x="976122" y="168401"/>
                </a:lnTo>
                <a:lnTo>
                  <a:pt x="979688" y="160465"/>
                </a:lnTo>
                <a:lnTo>
                  <a:pt x="981898" y="152904"/>
                </a:lnTo>
                <a:lnTo>
                  <a:pt x="982935" y="145091"/>
                </a:lnTo>
                <a:lnTo>
                  <a:pt x="982980" y="136397"/>
                </a:lnTo>
                <a:close/>
              </a:path>
              <a:path w="982979" h="284479">
                <a:moveTo>
                  <a:pt x="950976" y="195071"/>
                </a:moveTo>
                <a:lnTo>
                  <a:pt x="933450" y="172973"/>
                </a:lnTo>
                <a:lnTo>
                  <a:pt x="931164" y="174497"/>
                </a:lnTo>
                <a:lnTo>
                  <a:pt x="914400" y="185165"/>
                </a:lnTo>
                <a:lnTo>
                  <a:pt x="911352" y="186689"/>
                </a:lnTo>
                <a:lnTo>
                  <a:pt x="925068" y="211835"/>
                </a:lnTo>
                <a:lnTo>
                  <a:pt x="928878" y="209549"/>
                </a:lnTo>
                <a:lnTo>
                  <a:pt x="939546" y="203453"/>
                </a:lnTo>
                <a:lnTo>
                  <a:pt x="948690" y="197357"/>
                </a:lnTo>
                <a:lnTo>
                  <a:pt x="950976" y="195071"/>
                </a:lnTo>
                <a:close/>
              </a:path>
              <a:path w="982979" h="284479">
                <a:moveTo>
                  <a:pt x="897636" y="224789"/>
                </a:moveTo>
                <a:lnTo>
                  <a:pt x="886968" y="198119"/>
                </a:lnTo>
                <a:lnTo>
                  <a:pt x="881634" y="200405"/>
                </a:lnTo>
                <a:lnTo>
                  <a:pt x="868680" y="204977"/>
                </a:lnTo>
                <a:lnTo>
                  <a:pt x="861060" y="208025"/>
                </a:lnTo>
                <a:lnTo>
                  <a:pt x="870204" y="234695"/>
                </a:lnTo>
                <a:lnTo>
                  <a:pt x="878586" y="231647"/>
                </a:lnTo>
                <a:lnTo>
                  <a:pt x="892302" y="226313"/>
                </a:lnTo>
                <a:lnTo>
                  <a:pt x="897636" y="224789"/>
                </a:lnTo>
                <a:close/>
              </a:path>
              <a:path w="982979" h="284479">
                <a:moveTo>
                  <a:pt x="842010" y="243839"/>
                </a:moveTo>
                <a:lnTo>
                  <a:pt x="834390" y="215645"/>
                </a:lnTo>
                <a:lnTo>
                  <a:pt x="825246" y="218693"/>
                </a:lnTo>
                <a:lnTo>
                  <a:pt x="808482" y="222503"/>
                </a:lnTo>
                <a:lnTo>
                  <a:pt x="806958" y="223265"/>
                </a:lnTo>
                <a:lnTo>
                  <a:pt x="813816" y="250697"/>
                </a:lnTo>
                <a:lnTo>
                  <a:pt x="816102" y="250697"/>
                </a:lnTo>
                <a:lnTo>
                  <a:pt x="832866" y="246125"/>
                </a:lnTo>
                <a:lnTo>
                  <a:pt x="842010" y="243839"/>
                </a:lnTo>
                <a:close/>
              </a:path>
              <a:path w="982979" h="284479">
                <a:moveTo>
                  <a:pt x="785622" y="257555"/>
                </a:moveTo>
                <a:lnTo>
                  <a:pt x="779526" y="229361"/>
                </a:lnTo>
                <a:lnTo>
                  <a:pt x="774192" y="230123"/>
                </a:lnTo>
                <a:lnTo>
                  <a:pt x="755904" y="233933"/>
                </a:lnTo>
                <a:lnTo>
                  <a:pt x="752094" y="234695"/>
                </a:lnTo>
                <a:lnTo>
                  <a:pt x="756666" y="262889"/>
                </a:lnTo>
                <a:lnTo>
                  <a:pt x="761238" y="262127"/>
                </a:lnTo>
                <a:lnTo>
                  <a:pt x="780288" y="258317"/>
                </a:lnTo>
                <a:lnTo>
                  <a:pt x="785622" y="257555"/>
                </a:lnTo>
                <a:close/>
              </a:path>
              <a:path w="982979" h="284479">
                <a:moveTo>
                  <a:pt x="728472" y="267461"/>
                </a:moveTo>
                <a:lnTo>
                  <a:pt x="723900" y="239267"/>
                </a:lnTo>
                <a:lnTo>
                  <a:pt x="717042" y="240029"/>
                </a:lnTo>
                <a:lnTo>
                  <a:pt x="696468" y="243077"/>
                </a:lnTo>
                <a:lnTo>
                  <a:pt x="699516" y="271271"/>
                </a:lnTo>
                <a:lnTo>
                  <a:pt x="700278" y="271271"/>
                </a:lnTo>
                <a:lnTo>
                  <a:pt x="720852" y="268223"/>
                </a:lnTo>
                <a:lnTo>
                  <a:pt x="728472" y="267461"/>
                </a:lnTo>
                <a:close/>
              </a:path>
              <a:path w="982979" h="284479">
                <a:moveTo>
                  <a:pt x="671322" y="275081"/>
                </a:moveTo>
                <a:lnTo>
                  <a:pt x="668274" y="246125"/>
                </a:lnTo>
                <a:lnTo>
                  <a:pt x="653796" y="247649"/>
                </a:lnTo>
                <a:lnTo>
                  <a:pt x="640080" y="249173"/>
                </a:lnTo>
                <a:lnTo>
                  <a:pt x="642366" y="277367"/>
                </a:lnTo>
                <a:lnTo>
                  <a:pt x="656844" y="276605"/>
                </a:lnTo>
                <a:lnTo>
                  <a:pt x="671322" y="275081"/>
                </a:lnTo>
                <a:close/>
              </a:path>
              <a:path w="982979" h="284479">
                <a:moveTo>
                  <a:pt x="614172" y="279653"/>
                </a:moveTo>
                <a:lnTo>
                  <a:pt x="611886" y="251459"/>
                </a:lnTo>
                <a:lnTo>
                  <a:pt x="609600" y="251459"/>
                </a:lnTo>
                <a:lnTo>
                  <a:pt x="586740" y="252983"/>
                </a:lnTo>
                <a:lnTo>
                  <a:pt x="583692" y="252983"/>
                </a:lnTo>
                <a:lnTo>
                  <a:pt x="585216" y="281939"/>
                </a:lnTo>
                <a:lnTo>
                  <a:pt x="589026" y="281177"/>
                </a:lnTo>
                <a:lnTo>
                  <a:pt x="611886" y="279653"/>
                </a:lnTo>
                <a:lnTo>
                  <a:pt x="614172" y="279653"/>
                </a:lnTo>
                <a:close/>
              </a:path>
              <a:path w="982979" h="284479">
                <a:moveTo>
                  <a:pt x="556260" y="282701"/>
                </a:moveTo>
                <a:lnTo>
                  <a:pt x="555498" y="254507"/>
                </a:lnTo>
                <a:lnTo>
                  <a:pt x="540258" y="254507"/>
                </a:lnTo>
                <a:lnTo>
                  <a:pt x="526542" y="255269"/>
                </a:lnTo>
                <a:lnTo>
                  <a:pt x="527304" y="283463"/>
                </a:lnTo>
                <a:lnTo>
                  <a:pt x="541020" y="283463"/>
                </a:lnTo>
                <a:lnTo>
                  <a:pt x="556260" y="282701"/>
                </a:lnTo>
                <a:close/>
              </a:path>
              <a:path w="982979" h="284479">
                <a:moveTo>
                  <a:pt x="498348" y="284225"/>
                </a:moveTo>
                <a:lnTo>
                  <a:pt x="498348" y="255269"/>
                </a:lnTo>
                <a:lnTo>
                  <a:pt x="470154" y="255269"/>
                </a:lnTo>
                <a:lnTo>
                  <a:pt x="470154" y="284225"/>
                </a:lnTo>
                <a:lnTo>
                  <a:pt x="498348" y="284225"/>
                </a:lnTo>
                <a:close/>
              </a:path>
              <a:path w="982979" h="284479">
                <a:moveTo>
                  <a:pt x="441960" y="254507"/>
                </a:moveTo>
                <a:lnTo>
                  <a:pt x="419862" y="253745"/>
                </a:lnTo>
                <a:lnTo>
                  <a:pt x="413766" y="253745"/>
                </a:lnTo>
                <a:lnTo>
                  <a:pt x="412242" y="281939"/>
                </a:lnTo>
                <a:lnTo>
                  <a:pt x="418338" y="282701"/>
                </a:lnTo>
                <a:lnTo>
                  <a:pt x="441198" y="283463"/>
                </a:lnTo>
                <a:lnTo>
                  <a:pt x="441960" y="254507"/>
                </a:lnTo>
                <a:close/>
              </a:path>
              <a:path w="982979" h="284479">
                <a:moveTo>
                  <a:pt x="385572" y="252221"/>
                </a:moveTo>
                <a:lnTo>
                  <a:pt x="373380" y="251459"/>
                </a:lnTo>
                <a:lnTo>
                  <a:pt x="356616" y="249935"/>
                </a:lnTo>
                <a:lnTo>
                  <a:pt x="355092" y="278891"/>
                </a:lnTo>
                <a:lnTo>
                  <a:pt x="371856" y="279653"/>
                </a:lnTo>
                <a:lnTo>
                  <a:pt x="383286" y="280415"/>
                </a:lnTo>
                <a:lnTo>
                  <a:pt x="385572" y="252221"/>
                </a:lnTo>
                <a:close/>
              </a:path>
              <a:path w="982979" h="284479">
                <a:moveTo>
                  <a:pt x="329184" y="247649"/>
                </a:moveTo>
                <a:lnTo>
                  <a:pt x="307086" y="245363"/>
                </a:lnTo>
                <a:lnTo>
                  <a:pt x="300990" y="244601"/>
                </a:lnTo>
                <a:lnTo>
                  <a:pt x="297180" y="272795"/>
                </a:lnTo>
                <a:lnTo>
                  <a:pt x="304800" y="274319"/>
                </a:lnTo>
                <a:lnTo>
                  <a:pt x="326136" y="276605"/>
                </a:lnTo>
                <a:lnTo>
                  <a:pt x="329184" y="247649"/>
                </a:lnTo>
                <a:close/>
              </a:path>
              <a:path w="982979" h="284479">
                <a:moveTo>
                  <a:pt x="272796" y="240791"/>
                </a:moveTo>
                <a:lnTo>
                  <a:pt x="265938" y="240029"/>
                </a:lnTo>
                <a:lnTo>
                  <a:pt x="246126" y="236981"/>
                </a:lnTo>
                <a:lnTo>
                  <a:pt x="244602" y="236981"/>
                </a:lnTo>
                <a:lnTo>
                  <a:pt x="240030" y="265175"/>
                </a:lnTo>
                <a:lnTo>
                  <a:pt x="242316" y="265175"/>
                </a:lnTo>
                <a:lnTo>
                  <a:pt x="262128" y="268223"/>
                </a:lnTo>
                <a:lnTo>
                  <a:pt x="268986" y="269747"/>
                </a:lnTo>
                <a:lnTo>
                  <a:pt x="272796" y="240791"/>
                </a:lnTo>
                <a:close/>
              </a:path>
              <a:path w="982979" h="284479">
                <a:moveTo>
                  <a:pt x="217170" y="231647"/>
                </a:moveTo>
                <a:lnTo>
                  <a:pt x="208788" y="230123"/>
                </a:lnTo>
                <a:lnTo>
                  <a:pt x="191262" y="226313"/>
                </a:lnTo>
                <a:lnTo>
                  <a:pt x="189738" y="226313"/>
                </a:lnTo>
                <a:lnTo>
                  <a:pt x="182880" y="253745"/>
                </a:lnTo>
                <a:lnTo>
                  <a:pt x="185166" y="254507"/>
                </a:lnTo>
                <a:lnTo>
                  <a:pt x="203454" y="258317"/>
                </a:lnTo>
                <a:lnTo>
                  <a:pt x="211836" y="259841"/>
                </a:lnTo>
                <a:lnTo>
                  <a:pt x="217170" y="231647"/>
                </a:lnTo>
                <a:close/>
              </a:path>
              <a:path w="982979" h="284479">
                <a:moveTo>
                  <a:pt x="162306" y="219455"/>
                </a:moveTo>
                <a:lnTo>
                  <a:pt x="157734" y="218693"/>
                </a:lnTo>
                <a:lnTo>
                  <a:pt x="142494" y="214121"/>
                </a:lnTo>
                <a:lnTo>
                  <a:pt x="135636" y="211835"/>
                </a:lnTo>
                <a:lnTo>
                  <a:pt x="126492" y="239267"/>
                </a:lnTo>
                <a:lnTo>
                  <a:pt x="134874" y="241553"/>
                </a:lnTo>
                <a:lnTo>
                  <a:pt x="150876" y="246125"/>
                </a:lnTo>
                <a:lnTo>
                  <a:pt x="154686" y="247649"/>
                </a:lnTo>
                <a:lnTo>
                  <a:pt x="162306" y="219455"/>
                </a:lnTo>
                <a:close/>
              </a:path>
              <a:path w="982979" h="284479">
                <a:moveTo>
                  <a:pt x="108966" y="202691"/>
                </a:moveTo>
                <a:lnTo>
                  <a:pt x="101346" y="200405"/>
                </a:lnTo>
                <a:lnTo>
                  <a:pt x="89154" y="195071"/>
                </a:lnTo>
                <a:lnTo>
                  <a:pt x="83820" y="192785"/>
                </a:lnTo>
                <a:lnTo>
                  <a:pt x="71628" y="218693"/>
                </a:lnTo>
                <a:lnTo>
                  <a:pt x="78486" y="221741"/>
                </a:lnTo>
                <a:lnTo>
                  <a:pt x="90678" y="227075"/>
                </a:lnTo>
                <a:lnTo>
                  <a:pt x="99060" y="230123"/>
                </a:lnTo>
                <a:lnTo>
                  <a:pt x="108966" y="202691"/>
                </a:lnTo>
                <a:close/>
              </a:path>
              <a:path w="982979" h="284479">
                <a:moveTo>
                  <a:pt x="59436" y="179831"/>
                </a:moveTo>
                <a:lnTo>
                  <a:pt x="59436" y="179069"/>
                </a:lnTo>
                <a:lnTo>
                  <a:pt x="51816" y="174497"/>
                </a:lnTo>
                <a:lnTo>
                  <a:pt x="44958" y="169163"/>
                </a:lnTo>
                <a:lnTo>
                  <a:pt x="39624" y="163829"/>
                </a:lnTo>
                <a:lnTo>
                  <a:pt x="20574" y="184403"/>
                </a:lnTo>
                <a:lnTo>
                  <a:pt x="27432" y="191261"/>
                </a:lnTo>
                <a:lnTo>
                  <a:pt x="35814" y="198119"/>
                </a:lnTo>
                <a:lnTo>
                  <a:pt x="44958" y="204215"/>
                </a:lnTo>
                <a:lnTo>
                  <a:pt x="59436" y="17983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29769" y="44165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05969" y="44165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82169" y="44165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58369" y="44165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34569" y="44165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10757" y="44165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86957" y="4416552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63157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393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155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917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679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441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203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965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727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489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251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3013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377569" y="441731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453769" y="44180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529969" y="44180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06169" y="44180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82369" y="44180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758569" y="44180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34769" y="44180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910969" y="44180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877191" y="59055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53391" y="59055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29591" y="59055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105791" y="59055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181991" y="59055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258191" y="59055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34391" y="59055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10591" y="590550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486791" y="590511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99" y="0"/>
                </a:lnTo>
              </a:path>
            </a:pathLst>
          </a:custGeom>
          <a:ln w="38862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5629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6391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7153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915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677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439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0201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963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1725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2487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3249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4011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477391" y="590473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553591" y="59039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629791" y="59039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705991" y="59039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782191" y="59039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858391" y="590397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934591" y="5903976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5" y="0"/>
                </a:lnTo>
              </a:path>
            </a:pathLst>
          </a:custGeom>
          <a:ln w="38100">
            <a:solidFill>
              <a:srgbClr val="33CC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8032381" y="5742940"/>
            <a:ext cx="535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域值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102999" y="5776721"/>
            <a:ext cx="810895" cy="241935"/>
          </a:xfrm>
          <a:custGeom>
            <a:avLst/>
            <a:gdLst/>
            <a:ahLst/>
            <a:cxnLst/>
            <a:rect l="l" t="t" r="r" b="b"/>
            <a:pathLst>
              <a:path w="810895" h="241935">
                <a:moveTo>
                  <a:pt x="33528" y="107441"/>
                </a:moveTo>
                <a:lnTo>
                  <a:pt x="9905" y="92201"/>
                </a:lnTo>
                <a:lnTo>
                  <a:pt x="5333" y="98297"/>
                </a:lnTo>
                <a:lnTo>
                  <a:pt x="3047" y="103631"/>
                </a:lnTo>
                <a:lnTo>
                  <a:pt x="3047" y="104393"/>
                </a:lnTo>
                <a:lnTo>
                  <a:pt x="2285" y="105155"/>
                </a:lnTo>
                <a:lnTo>
                  <a:pt x="2285" y="106679"/>
                </a:lnTo>
                <a:lnTo>
                  <a:pt x="761" y="112013"/>
                </a:lnTo>
                <a:lnTo>
                  <a:pt x="761" y="113537"/>
                </a:lnTo>
                <a:lnTo>
                  <a:pt x="0" y="114299"/>
                </a:lnTo>
                <a:lnTo>
                  <a:pt x="0" y="128015"/>
                </a:lnTo>
                <a:lnTo>
                  <a:pt x="28194" y="125048"/>
                </a:lnTo>
                <a:lnTo>
                  <a:pt x="28194" y="118871"/>
                </a:lnTo>
                <a:lnTo>
                  <a:pt x="28956" y="116204"/>
                </a:lnTo>
                <a:lnTo>
                  <a:pt x="28956" y="115823"/>
                </a:lnTo>
                <a:lnTo>
                  <a:pt x="29718" y="113537"/>
                </a:lnTo>
                <a:lnTo>
                  <a:pt x="29718" y="114045"/>
                </a:lnTo>
                <a:lnTo>
                  <a:pt x="31242" y="110489"/>
                </a:lnTo>
                <a:lnTo>
                  <a:pt x="33528" y="107441"/>
                </a:lnTo>
                <a:close/>
              </a:path>
              <a:path w="810895" h="241935">
                <a:moveTo>
                  <a:pt x="28956" y="116585"/>
                </a:moveTo>
                <a:lnTo>
                  <a:pt x="28194" y="118871"/>
                </a:lnTo>
                <a:lnTo>
                  <a:pt x="28194" y="119633"/>
                </a:lnTo>
                <a:lnTo>
                  <a:pt x="28397" y="121056"/>
                </a:lnTo>
                <a:lnTo>
                  <a:pt x="28956" y="116585"/>
                </a:lnTo>
                <a:close/>
              </a:path>
              <a:path w="810895" h="241935">
                <a:moveTo>
                  <a:pt x="28397" y="121056"/>
                </a:moveTo>
                <a:lnTo>
                  <a:pt x="28194" y="119633"/>
                </a:lnTo>
                <a:lnTo>
                  <a:pt x="28194" y="122681"/>
                </a:lnTo>
                <a:lnTo>
                  <a:pt x="28397" y="121056"/>
                </a:lnTo>
                <a:close/>
              </a:path>
              <a:path w="810895" h="241935">
                <a:moveTo>
                  <a:pt x="28956" y="124967"/>
                </a:moveTo>
                <a:lnTo>
                  <a:pt x="28397" y="121056"/>
                </a:lnTo>
                <a:lnTo>
                  <a:pt x="28194" y="122681"/>
                </a:lnTo>
                <a:lnTo>
                  <a:pt x="28194" y="125048"/>
                </a:lnTo>
                <a:lnTo>
                  <a:pt x="28956" y="124967"/>
                </a:lnTo>
                <a:close/>
              </a:path>
              <a:path w="810895" h="241935">
                <a:moveTo>
                  <a:pt x="29718" y="113537"/>
                </a:moveTo>
                <a:lnTo>
                  <a:pt x="28956" y="115823"/>
                </a:lnTo>
                <a:lnTo>
                  <a:pt x="29282" y="115061"/>
                </a:lnTo>
                <a:lnTo>
                  <a:pt x="29718" y="113537"/>
                </a:lnTo>
                <a:close/>
              </a:path>
              <a:path w="810895" h="241935">
                <a:moveTo>
                  <a:pt x="29282" y="115061"/>
                </a:moveTo>
                <a:lnTo>
                  <a:pt x="28956" y="115823"/>
                </a:lnTo>
                <a:lnTo>
                  <a:pt x="28956" y="116204"/>
                </a:lnTo>
                <a:lnTo>
                  <a:pt x="29282" y="115061"/>
                </a:lnTo>
                <a:close/>
              </a:path>
              <a:path w="810895" h="241935">
                <a:moveTo>
                  <a:pt x="29718" y="114045"/>
                </a:moveTo>
                <a:lnTo>
                  <a:pt x="29718" y="113537"/>
                </a:lnTo>
                <a:lnTo>
                  <a:pt x="29282" y="115061"/>
                </a:lnTo>
                <a:lnTo>
                  <a:pt x="29718" y="114045"/>
                </a:lnTo>
                <a:close/>
              </a:path>
              <a:path w="810895" h="241935">
                <a:moveTo>
                  <a:pt x="73914" y="80009"/>
                </a:moveTo>
                <a:lnTo>
                  <a:pt x="61722" y="54101"/>
                </a:lnTo>
                <a:lnTo>
                  <a:pt x="54864" y="57911"/>
                </a:lnTo>
                <a:lnTo>
                  <a:pt x="44957" y="62483"/>
                </a:lnTo>
                <a:lnTo>
                  <a:pt x="36575" y="67817"/>
                </a:lnTo>
                <a:lnTo>
                  <a:pt x="35051" y="68579"/>
                </a:lnTo>
                <a:lnTo>
                  <a:pt x="51053" y="92201"/>
                </a:lnTo>
                <a:lnTo>
                  <a:pt x="52577" y="91439"/>
                </a:lnTo>
                <a:lnTo>
                  <a:pt x="60198" y="86867"/>
                </a:lnTo>
                <a:lnTo>
                  <a:pt x="73914" y="80009"/>
                </a:lnTo>
                <a:close/>
              </a:path>
              <a:path w="810895" h="241935">
                <a:moveTo>
                  <a:pt x="125730" y="61721"/>
                </a:moveTo>
                <a:lnTo>
                  <a:pt x="118110" y="34289"/>
                </a:lnTo>
                <a:lnTo>
                  <a:pt x="111252" y="35813"/>
                </a:lnTo>
                <a:lnTo>
                  <a:pt x="99060" y="39623"/>
                </a:lnTo>
                <a:lnTo>
                  <a:pt x="89916" y="42671"/>
                </a:lnTo>
                <a:lnTo>
                  <a:pt x="99060" y="70103"/>
                </a:lnTo>
                <a:lnTo>
                  <a:pt x="119634" y="63245"/>
                </a:lnTo>
                <a:lnTo>
                  <a:pt x="125730" y="61721"/>
                </a:lnTo>
                <a:close/>
              </a:path>
              <a:path w="810895" h="241935">
                <a:moveTo>
                  <a:pt x="179832" y="48767"/>
                </a:moveTo>
                <a:lnTo>
                  <a:pt x="174498" y="20573"/>
                </a:lnTo>
                <a:lnTo>
                  <a:pt x="168402" y="22097"/>
                </a:lnTo>
                <a:lnTo>
                  <a:pt x="153162" y="25145"/>
                </a:lnTo>
                <a:lnTo>
                  <a:pt x="146304" y="26669"/>
                </a:lnTo>
                <a:lnTo>
                  <a:pt x="152400" y="54101"/>
                </a:lnTo>
                <a:lnTo>
                  <a:pt x="160020" y="52577"/>
                </a:lnTo>
                <a:lnTo>
                  <a:pt x="174498" y="49529"/>
                </a:lnTo>
                <a:lnTo>
                  <a:pt x="179832" y="48767"/>
                </a:lnTo>
                <a:close/>
              </a:path>
              <a:path w="810895" h="241935">
                <a:moveTo>
                  <a:pt x="235458" y="39623"/>
                </a:moveTo>
                <a:lnTo>
                  <a:pt x="231647" y="11429"/>
                </a:lnTo>
                <a:lnTo>
                  <a:pt x="216408" y="12953"/>
                </a:lnTo>
                <a:lnTo>
                  <a:pt x="203454" y="15239"/>
                </a:lnTo>
                <a:lnTo>
                  <a:pt x="208026" y="43433"/>
                </a:lnTo>
                <a:lnTo>
                  <a:pt x="220979" y="41147"/>
                </a:lnTo>
                <a:lnTo>
                  <a:pt x="235458" y="39623"/>
                </a:lnTo>
                <a:close/>
              </a:path>
              <a:path w="810895" h="241935">
                <a:moveTo>
                  <a:pt x="291846" y="33527"/>
                </a:moveTo>
                <a:lnTo>
                  <a:pt x="289560" y="5333"/>
                </a:lnTo>
                <a:lnTo>
                  <a:pt x="288036" y="5333"/>
                </a:lnTo>
                <a:lnTo>
                  <a:pt x="268986" y="6857"/>
                </a:lnTo>
                <a:lnTo>
                  <a:pt x="260604" y="7619"/>
                </a:lnTo>
                <a:lnTo>
                  <a:pt x="263652" y="35813"/>
                </a:lnTo>
                <a:lnTo>
                  <a:pt x="272034" y="35051"/>
                </a:lnTo>
                <a:lnTo>
                  <a:pt x="289560" y="33591"/>
                </a:lnTo>
                <a:lnTo>
                  <a:pt x="291846" y="33527"/>
                </a:lnTo>
                <a:close/>
              </a:path>
              <a:path w="810895" h="241935">
                <a:moveTo>
                  <a:pt x="348234" y="29717"/>
                </a:moveTo>
                <a:lnTo>
                  <a:pt x="347472" y="1523"/>
                </a:lnTo>
                <a:lnTo>
                  <a:pt x="345186" y="1523"/>
                </a:lnTo>
                <a:lnTo>
                  <a:pt x="325374" y="2285"/>
                </a:lnTo>
                <a:lnTo>
                  <a:pt x="318516" y="3047"/>
                </a:lnTo>
                <a:lnTo>
                  <a:pt x="320040" y="31241"/>
                </a:lnTo>
                <a:lnTo>
                  <a:pt x="327660" y="31241"/>
                </a:lnTo>
                <a:lnTo>
                  <a:pt x="345186" y="29839"/>
                </a:lnTo>
                <a:lnTo>
                  <a:pt x="348234" y="29717"/>
                </a:lnTo>
                <a:close/>
              </a:path>
              <a:path w="810895" h="241935">
                <a:moveTo>
                  <a:pt x="404622" y="28955"/>
                </a:moveTo>
                <a:lnTo>
                  <a:pt x="404622" y="0"/>
                </a:lnTo>
                <a:lnTo>
                  <a:pt x="384810" y="761"/>
                </a:lnTo>
                <a:lnTo>
                  <a:pt x="375666" y="761"/>
                </a:lnTo>
                <a:lnTo>
                  <a:pt x="376428" y="28955"/>
                </a:lnTo>
                <a:lnTo>
                  <a:pt x="404622" y="28955"/>
                </a:lnTo>
                <a:close/>
              </a:path>
              <a:path w="810895" h="241935">
                <a:moveTo>
                  <a:pt x="462534" y="1523"/>
                </a:moveTo>
                <a:lnTo>
                  <a:pt x="445770" y="761"/>
                </a:lnTo>
                <a:lnTo>
                  <a:pt x="433578" y="761"/>
                </a:lnTo>
                <a:lnTo>
                  <a:pt x="432816" y="28955"/>
                </a:lnTo>
                <a:lnTo>
                  <a:pt x="445008" y="29717"/>
                </a:lnTo>
                <a:lnTo>
                  <a:pt x="461772" y="29717"/>
                </a:lnTo>
                <a:lnTo>
                  <a:pt x="462534" y="1523"/>
                </a:lnTo>
                <a:close/>
              </a:path>
              <a:path w="810895" h="241935">
                <a:moveTo>
                  <a:pt x="520445" y="4571"/>
                </a:moveTo>
                <a:lnTo>
                  <a:pt x="503681" y="3809"/>
                </a:lnTo>
                <a:lnTo>
                  <a:pt x="491490" y="3047"/>
                </a:lnTo>
                <a:lnTo>
                  <a:pt x="489966" y="31241"/>
                </a:lnTo>
                <a:lnTo>
                  <a:pt x="502158" y="32003"/>
                </a:lnTo>
                <a:lnTo>
                  <a:pt x="518159" y="33527"/>
                </a:lnTo>
                <a:lnTo>
                  <a:pt x="520445" y="4571"/>
                </a:lnTo>
                <a:close/>
              </a:path>
              <a:path w="810895" h="241935">
                <a:moveTo>
                  <a:pt x="577596" y="10667"/>
                </a:moveTo>
                <a:lnTo>
                  <a:pt x="576834" y="10667"/>
                </a:lnTo>
                <a:lnTo>
                  <a:pt x="559308" y="9143"/>
                </a:lnTo>
                <a:lnTo>
                  <a:pt x="548640" y="7619"/>
                </a:lnTo>
                <a:lnTo>
                  <a:pt x="545592" y="35813"/>
                </a:lnTo>
                <a:lnTo>
                  <a:pt x="556260" y="37337"/>
                </a:lnTo>
                <a:lnTo>
                  <a:pt x="573024" y="39623"/>
                </a:lnTo>
                <a:lnTo>
                  <a:pt x="573786" y="39623"/>
                </a:lnTo>
                <a:lnTo>
                  <a:pt x="577596" y="10667"/>
                </a:lnTo>
                <a:close/>
              </a:path>
              <a:path w="810895" h="241935">
                <a:moveTo>
                  <a:pt x="634746" y="20573"/>
                </a:moveTo>
                <a:lnTo>
                  <a:pt x="626364" y="18287"/>
                </a:lnTo>
                <a:lnTo>
                  <a:pt x="610362" y="16001"/>
                </a:lnTo>
                <a:lnTo>
                  <a:pt x="606552" y="15239"/>
                </a:lnTo>
                <a:lnTo>
                  <a:pt x="601980" y="43433"/>
                </a:lnTo>
                <a:lnTo>
                  <a:pt x="605790" y="44195"/>
                </a:lnTo>
                <a:lnTo>
                  <a:pt x="621792" y="46481"/>
                </a:lnTo>
                <a:lnTo>
                  <a:pt x="629412" y="48005"/>
                </a:lnTo>
                <a:lnTo>
                  <a:pt x="634746" y="20573"/>
                </a:lnTo>
                <a:close/>
              </a:path>
              <a:path w="810895" h="241935">
                <a:moveTo>
                  <a:pt x="691896" y="33527"/>
                </a:moveTo>
                <a:lnTo>
                  <a:pt x="685800" y="32003"/>
                </a:lnTo>
                <a:lnTo>
                  <a:pt x="672084" y="28193"/>
                </a:lnTo>
                <a:lnTo>
                  <a:pt x="663702" y="26669"/>
                </a:lnTo>
                <a:lnTo>
                  <a:pt x="656844" y="54101"/>
                </a:lnTo>
                <a:lnTo>
                  <a:pt x="665226" y="56387"/>
                </a:lnTo>
                <a:lnTo>
                  <a:pt x="678180" y="59435"/>
                </a:lnTo>
                <a:lnTo>
                  <a:pt x="684276" y="60959"/>
                </a:lnTo>
                <a:lnTo>
                  <a:pt x="691896" y="33527"/>
                </a:lnTo>
                <a:close/>
              </a:path>
              <a:path w="810895" h="241935">
                <a:moveTo>
                  <a:pt x="747522" y="53339"/>
                </a:moveTo>
                <a:lnTo>
                  <a:pt x="745236" y="52577"/>
                </a:lnTo>
                <a:lnTo>
                  <a:pt x="735330" y="48005"/>
                </a:lnTo>
                <a:lnTo>
                  <a:pt x="723900" y="43433"/>
                </a:lnTo>
                <a:lnTo>
                  <a:pt x="720090" y="42671"/>
                </a:lnTo>
                <a:lnTo>
                  <a:pt x="710184" y="69341"/>
                </a:lnTo>
                <a:lnTo>
                  <a:pt x="713994" y="70865"/>
                </a:lnTo>
                <a:lnTo>
                  <a:pt x="724662" y="74675"/>
                </a:lnTo>
                <a:lnTo>
                  <a:pt x="734568" y="79247"/>
                </a:lnTo>
                <a:lnTo>
                  <a:pt x="735330" y="79247"/>
                </a:lnTo>
                <a:lnTo>
                  <a:pt x="747522" y="53339"/>
                </a:lnTo>
                <a:close/>
              </a:path>
              <a:path w="810895" h="241935">
                <a:moveTo>
                  <a:pt x="799338" y="89915"/>
                </a:moveTo>
                <a:lnTo>
                  <a:pt x="794004" y="83819"/>
                </a:lnTo>
                <a:lnTo>
                  <a:pt x="787908" y="78485"/>
                </a:lnTo>
                <a:lnTo>
                  <a:pt x="781050" y="72389"/>
                </a:lnTo>
                <a:lnTo>
                  <a:pt x="774954" y="68579"/>
                </a:lnTo>
                <a:lnTo>
                  <a:pt x="758952" y="92201"/>
                </a:lnTo>
                <a:lnTo>
                  <a:pt x="765048" y="96011"/>
                </a:lnTo>
                <a:lnTo>
                  <a:pt x="770382" y="100583"/>
                </a:lnTo>
                <a:lnTo>
                  <a:pt x="774192" y="104393"/>
                </a:lnTo>
                <a:lnTo>
                  <a:pt x="777240" y="108203"/>
                </a:lnTo>
                <a:lnTo>
                  <a:pt x="799338" y="89915"/>
                </a:lnTo>
                <a:close/>
              </a:path>
              <a:path w="810895" h="241935">
                <a:moveTo>
                  <a:pt x="781485" y="126492"/>
                </a:moveTo>
                <a:lnTo>
                  <a:pt x="779526" y="131063"/>
                </a:lnTo>
                <a:lnTo>
                  <a:pt x="776478" y="134873"/>
                </a:lnTo>
                <a:lnTo>
                  <a:pt x="771906" y="139445"/>
                </a:lnTo>
                <a:lnTo>
                  <a:pt x="781050" y="148941"/>
                </a:lnTo>
                <a:lnTo>
                  <a:pt x="781050" y="128015"/>
                </a:lnTo>
                <a:lnTo>
                  <a:pt x="781485" y="126492"/>
                </a:lnTo>
                <a:close/>
              </a:path>
              <a:path w="810895" h="241935">
                <a:moveTo>
                  <a:pt x="781812" y="125729"/>
                </a:moveTo>
                <a:lnTo>
                  <a:pt x="781485" y="126492"/>
                </a:lnTo>
                <a:lnTo>
                  <a:pt x="781050" y="128015"/>
                </a:lnTo>
                <a:lnTo>
                  <a:pt x="781812" y="125729"/>
                </a:lnTo>
                <a:close/>
              </a:path>
              <a:path w="810895" h="241935">
                <a:moveTo>
                  <a:pt x="781812" y="149732"/>
                </a:moveTo>
                <a:lnTo>
                  <a:pt x="781812" y="125729"/>
                </a:lnTo>
                <a:lnTo>
                  <a:pt x="781050" y="128015"/>
                </a:lnTo>
                <a:lnTo>
                  <a:pt x="781050" y="148941"/>
                </a:lnTo>
                <a:lnTo>
                  <a:pt x="781812" y="149732"/>
                </a:lnTo>
                <a:close/>
              </a:path>
              <a:path w="810895" h="241935">
                <a:moveTo>
                  <a:pt x="810768" y="126491"/>
                </a:moveTo>
                <a:lnTo>
                  <a:pt x="782131" y="124231"/>
                </a:lnTo>
                <a:lnTo>
                  <a:pt x="781485" y="126492"/>
                </a:lnTo>
                <a:lnTo>
                  <a:pt x="781812" y="125729"/>
                </a:lnTo>
                <a:lnTo>
                  <a:pt x="781812" y="149732"/>
                </a:lnTo>
                <a:lnTo>
                  <a:pt x="791718" y="160019"/>
                </a:lnTo>
                <a:lnTo>
                  <a:pt x="795528" y="156971"/>
                </a:lnTo>
                <a:lnTo>
                  <a:pt x="800862" y="150113"/>
                </a:lnTo>
                <a:lnTo>
                  <a:pt x="804672" y="143255"/>
                </a:lnTo>
                <a:lnTo>
                  <a:pt x="807720" y="137921"/>
                </a:lnTo>
                <a:lnTo>
                  <a:pt x="807720" y="137159"/>
                </a:lnTo>
                <a:lnTo>
                  <a:pt x="808482" y="136397"/>
                </a:lnTo>
                <a:lnTo>
                  <a:pt x="808482" y="135635"/>
                </a:lnTo>
                <a:lnTo>
                  <a:pt x="810006" y="130301"/>
                </a:lnTo>
                <a:lnTo>
                  <a:pt x="810006" y="128015"/>
                </a:lnTo>
                <a:lnTo>
                  <a:pt x="810768" y="126491"/>
                </a:lnTo>
                <a:close/>
              </a:path>
              <a:path w="810895" h="241935">
                <a:moveTo>
                  <a:pt x="782059" y="124225"/>
                </a:moveTo>
                <a:lnTo>
                  <a:pt x="781812" y="124205"/>
                </a:lnTo>
                <a:lnTo>
                  <a:pt x="781812" y="124967"/>
                </a:lnTo>
                <a:lnTo>
                  <a:pt x="782059" y="124225"/>
                </a:lnTo>
                <a:close/>
              </a:path>
              <a:path w="810895" h="241935">
                <a:moveTo>
                  <a:pt x="782574" y="122681"/>
                </a:moveTo>
                <a:lnTo>
                  <a:pt x="782059" y="124225"/>
                </a:lnTo>
                <a:lnTo>
                  <a:pt x="782574" y="122681"/>
                </a:lnTo>
                <a:close/>
              </a:path>
              <a:path w="810895" h="241935">
                <a:moveTo>
                  <a:pt x="766572" y="179069"/>
                </a:moveTo>
                <a:lnTo>
                  <a:pt x="751332" y="153923"/>
                </a:lnTo>
                <a:lnTo>
                  <a:pt x="750570" y="154685"/>
                </a:lnTo>
                <a:lnTo>
                  <a:pt x="742950" y="159257"/>
                </a:lnTo>
                <a:lnTo>
                  <a:pt x="733806" y="163067"/>
                </a:lnTo>
                <a:lnTo>
                  <a:pt x="727710" y="166115"/>
                </a:lnTo>
                <a:lnTo>
                  <a:pt x="739140" y="192023"/>
                </a:lnTo>
                <a:lnTo>
                  <a:pt x="745998" y="188975"/>
                </a:lnTo>
                <a:lnTo>
                  <a:pt x="755904" y="184403"/>
                </a:lnTo>
                <a:lnTo>
                  <a:pt x="765810" y="179069"/>
                </a:lnTo>
                <a:lnTo>
                  <a:pt x="766572" y="179069"/>
                </a:lnTo>
                <a:close/>
              </a:path>
              <a:path w="810895" h="241935">
                <a:moveTo>
                  <a:pt x="710946" y="202691"/>
                </a:moveTo>
                <a:lnTo>
                  <a:pt x="702564" y="175259"/>
                </a:lnTo>
                <a:lnTo>
                  <a:pt x="690372" y="179069"/>
                </a:lnTo>
                <a:lnTo>
                  <a:pt x="678180" y="182117"/>
                </a:lnTo>
                <a:lnTo>
                  <a:pt x="675894" y="182879"/>
                </a:lnTo>
                <a:lnTo>
                  <a:pt x="682752" y="211073"/>
                </a:lnTo>
                <a:lnTo>
                  <a:pt x="685800" y="209549"/>
                </a:lnTo>
                <a:lnTo>
                  <a:pt x="699516" y="205739"/>
                </a:lnTo>
                <a:lnTo>
                  <a:pt x="710946" y="202691"/>
                </a:lnTo>
                <a:close/>
              </a:path>
              <a:path w="810895" h="241935">
                <a:moveTo>
                  <a:pt x="654558" y="217931"/>
                </a:moveTo>
                <a:lnTo>
                  <a:pt x="648462" y="189737"/>
                </a:lnTo>
                <a:lnTo>
                  <a:pt x="636270" y="192023"/>
                </a:lnTo>
                <a:lnTo>
                  <a:pt x="621030" y="195071"/>
                </a:lnTo>
                <a:lnTo>
                  <a:pt x="625602" y="223265"/>
                </a:lnTo>
                <a:lnTo>
                  <a:pt x="627126" y="223265"/>
                </a:lnTo>
                <a:lnTo>
                  <a:pt x="642366" y="220217"/>
                </a:lnTo>
                <a:lnTo>
                  <a:pt x="654558" y="217931"/>
                </a:lnTo>
                <a:close/>
              </a:path>
              <a:path w="810895" h="241935">
                <a:moveTo>
                  <a:pt x="597408" y="227837"/>
                </a:moveTo>
                <a:lnTo>
                  <a:pt x="592836" y="199643"/>
                </a:lnTo>
                <a:lnTo>
                  <a:pt x="589788" y="200405"/>
                </a:lnTo>
                <a:lnTo>
                  <a:pt x="573024" y="202691"/>
                </a:lnTo>
                <a:lnTo>
                  <a:pt x="565404" y="203453"/>
                </a:lnTo>
                <a:lnTo>
                  <a:pt x="568452" y="231647"/>
                </a:lnTo>
                <a:lnTo>
                  <a:pt x="576834" y="230885"/>
                </a:lnTo>
                <a:lnTo>
                  <a:pt x="594360" y="228599"/>
                </a:lnTo>
                <a:lnTo>
                  <a:pt x="597408" y="227837"/>
                </a:lnTo>
                <a:close/>
              </a:path>
              <a:path w="810895" h="241935">
                <a:moveTo>
                  <a:pt x="539496" y="235457"/>
                </a:moveTo>
                <a:lnTo>
                  <a:pt x="537210" y="206501"/>
                </a:lnTo>
                <a:lnTo>
                  <a:pt x="520445" y="208025"/>
                </a:lnTo>
                <a:lnTo>
                  <a:pt x="509016" y="209549"/>
                </a:lnTo>
                <a:lnTo>
                  <a:pt x="511302" y="237743"/>
                </a:lnTo>
                <a:lnTo>
                  <a:pt x="522731" y="236981"/>
                </a:lnTo>
                <a:lnTo>
                  <a:pt x="539496" y="235457"/>
                </a:lnTo>
                <a:close/>
              </a:path>
              <a:path w="810895" h="241935">
                <a:moveTo>
                  <a:pt x="482345" y="239267"/>
                </a:moveTo>
                <a:lnTo>
                  <a:pt x="480822" y="211073"/>
                </a:lnTo>
                <a:lnTo>
                  <a:pt x="464058" y="211835"/>
                </a:lnTo>
                <a:lnTo>
                  <a:pt x="452628" y="212597"/>
                </a:lnTo>
                <a:lnTo>
                  <a:pt x="453390" y="240791"/>
                </a:lnTo>
                <a:lnTo>
                  <a:pt x="465581" y="240029"/>
                </a:lnTo>
                <a:lnTo>
                  <a:pt x="482345" y="239267"/>
                </a:lnTo>
                <a:close/>
              </a:path>
              <a:path w="810895" h="241935">
                <a:moveTo>
                  <a:pt x="424434" y="241553"/>
                </a:moveTo>
                <a:lnTo>
                  <a:pt x="424434" y="212597"/>
                </a:lnTo>
                <a:lnTo>
                  <a:pt x="405384" y="213359"/>
                </a:lnTo>
                <a:lnTo>
                  <a:pt x="396240" y="213359"/>
                </a:lnTo>
                <a:lnTo>
                  <a:pt x="395478" y="241553"/>
                </a:lnTo>
                <a:lnTo>
                  <a:pt x="424434" y="241553"/>
                </a:lnTo>
                <a:close/>
              </a:path>
              <a:path w="810895" h="241935">
                <a:moveTo>
                  <a:pt x="367284" y="240791"/>
                </a:moveTo>
                <a:lnTo>
                  <a:pt x="367284" y="212597"/>
                </a:lnTo>
                <a:lnTo>
                  <a:pt x="364998" y="212568"/>
                </a:lnTo>
                <a:lnTo>
                  <a:pt x="345948" y="211835"/>
                </a:lnTo>
                <a:lnTo>
                  <a:pt x="339090" y="211835"/>
                </a:lnTo>
                <a:lnTo>
                  <a:pt x="338328" y="240029"/>
                </a:lnTo>
                <a:lnTo>
                  <a:pt x="345948" y="240059"/>
                </a:lnTo>
                <a:lnTo>
                  <a:pt x="364998" y="240791"/>
                </a:lnTo>
                <a:lnTo>
                  <a:pt x="367284" y="240791"/>
                </a:lnTo>
                <a:close/>
              </a:path>
              <a:path w="810895" h="241935">
                <a:moveTo>
                  <a:pt x="310896" y="209549"/>
                </a:moveTo>
                <a:lnTo>
                  <a:pt x="308610" y="209549"/>
                </a:lnTo>
                <a:lnTo>
                  <a:pt x="290322" y="208025"/>
                </a:lnTo>
                <a:lnTo>
                  <a:pt x="282702" y="208025"/>
                </a:lnTo>
                <a:lnTo>
                  <a:pt x="280416" y="236219"/>
                </a:lnTo>
                <a:lnTo>
                  <a:pt x="288036" y="236981"/>
                </a:lnTo>
                <a:lnTo>
                  <a:pt x="306324" y="238505"/>
                </a:lnTo>
                <a:lnTo>
                  <a:pt x="309372" y="238505"/>
                </a:lnTo>
                <a:lnTo>
                  <a:pt x="310896" y="209549"/>
                </a:lnTo>
                <a:close/>
              </a:path>
              <a:path w="810895" h="241935">
                <a:moveTo>
                  <a:pt x="254508" y="204977"/>
                </a:moveTo>
                <a:lnTo>
                  <a:pt x="237744" y="202691"/>
                </a:lnTo>
                <a:lnTo>
                  <a:pt x="227076" y="201167"/>
                </a:lnTo>
                <a:lnTo>
                  <a:pt x="223265" y="229361"/>
                </a:lnTo>
                <a:lnTo>
                  <a:pt x="233934" y="230885"/>
                </a:lnTo>
                <a:lnTo>
                  <a:pt x="251460" y="233171"/>
                </a:lnTo>
                <a:lnTo>
                  <a:pt x="254508" y="204977"/>
                </a:lnTo>
                <a:close/>
              </a:path>
              <a:path w="810895" h="241935">
                <a:moveTo>
                  <a:pt x="198882" y="196595"/>
                </a:moveTo>
                <a:lnTo>
                  <a:pt x="188976" y="195071"/>
                </a:lnTo>
                <a:lnTo>
                  <a:pt x="173736" y="192023"/>
                </a:lnTo>
                <a:lnTo>
                  <a:pt x="171450" y="192023"/>
                </a:lnTo>
                <a:lnTo>
                  <a:pt x="165354" y="219455"/>
                </a:lnTo>
                <a:lnTo>
                  <a:pt x="168402" y="220217"/>
                </a:lnTo>
                <a:lnTo>
                  <a:pt x="184404" y="223265"/>
                </a:lnTo>
                <a:lnTo>
                  <a:pt x="194310" y="224789"/>
                </a:lnTo>
                <a:lnTo>
                  <a:pt x="198882" y="196595"/>
                </a:lnTo>
                <a:close/>
              </a:path>
              <a:path w="810895" h="241935">
                <a:moveTo>
                  <a:pt x="144018" y="185165"/>
                </a:moveTo>
                <a:lnTo>
                  <a:pt x="132588" y="182117"/>
                </a:lnTo>
                <a:lnTo>
                  <a:pt x="119634" y="179069"/>
                </a:lnTo>
                <a:lnTo>
                  <a:pt x="117348" y="178307"/>
                </a:lnTo>
                <a:lnTo>
                  <a:pt x="108966" y="204977"/>
                </a:lnTo>
                <a:lnTo>
                  <a:pt x="112014" y="206501"/>
                </a:lnTo>
                <a:lnTo>
                  <a:pt x="124968" y="210311"/>
                </a:lnTo>
                <a:lnTo>
                  <a:pt x="137160" y="213359"/>
                </a:lnTo>
                <a:lnTo>
                  <a:pt x="144018" y="185165"/>
                </a:lnTo>
                <a:close/>
              </a:path>
              <a:path w="810895" h="241935">
                <a:moveTo>
                  <a:pt x="91440" y="169163"/>
                </a:moveTo>
                <a:lnTo>
                  <a:pt x="86106" y="166877"/>
                </a:lnTo>
                <a:lnTo>
                  <a:pt x="76200" y="163067"/>
                </a:lnTo>
                <a:lnTo>
                  <a:pt x="67056" y="158495"/>
                </a:lnTo>
                <a:lnTo>
                  <a:pt x="53340" y="183641"/>
                </a:lnTo>
                <a:lnTo>
                  <a:pt x="54864" y="184403"/>
                </a:lnTo>
                <a:lnTo>
                  <a:pt x="64769" y="188975"/>
                </a:lnTo>
                <a:lnTo>
                  <a:pt x="80772" y="195833"/>
                </a:lnTo>
                <a:lnTo>
                  <a:pt x="91440" y="169163"/>
                </a:lnTo>
                <a:close/>
              </a:path>
              <a:path w="810895" h="241935">
                <a:moveTo>
                  <a:pt x="44958" y="144779"/>
                </a:moveTo>
                <a:lnTo>
                  <a:pt x="40386" y="141731"/>
                </a:lnTo>
                <a:lnTo>
                  <a:pt x="36576" y="137159"/>
                </a:lnTo>
                <a:lnTo>
                  <a:pt x="32766" y="133349"/>
                </a:lnTo>
                <a:lnTo>
                  <a:pt x="30480" y="129539"/>
                </a:lnTo>
                <a:lnTo>
                  <a:pt x="30480" y="128777"/>
                </a:lnTo>
                <a:lnTo>
                  <a:pt x="4572" y="140969"/>
                </a:lnTo>
                <a:lnTo>
                  <a:pt x="26670" y="166877"/>
                </a:lnTo>
                <a:lnTo>
                  <a:pt x="44958" y="14477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67547" y="4533900"/>
            <a:ext cx="2610611" cy="23241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32667" y="5692902"/>
            <a:ext cx="986155" cy="228600"/>
          </a:xfrm>
          <a:custGeom>
            <a:avLst/>
            <a:gdLst/>
            <a:ahLst/>
            <a:cxnLst/>
            <a:rect l="l" t="t" r="r" b="b"/>
            <a:pathLst>
              <a:path w="986154" h="228600">
                <a:moveTo>
                  <a:pt x="795527" y="89153"/>
                </a:moveTo>
                <a:lnTo>
                  <a:pt x="795527" y="76200"/>
                </a:lnTo>
                <a:lnTo>
                  <a:pt x="0" y="76200"/>
                </a:lnTo>
                <a:lnTo>
                  <a:pt x="0" y="89153"/>
                </a:lnTo>
                <a:lnTo>
                  <a:pt x="795527" y="89153"/>
                </a:lnTo>
                <a:close/>
              </a:path>
              <a:path w="986154" h="228600">
                <a:moveTo>
                  <a:pt x="795527" y="127253"/>
                </a:moveTo>
                <a:lnTo>
                  <a:pt x="795527" y="101345"/>
                </a:lnTo>
                <a:lnTo>
                  <a:pt x="0" y="101345"/>
                </a:lnTo>
                <a:lnTo>
                  <a:pt x="0" y="127253"/>
                </a:lnTo>
                <a:lnTo>
                  <a:pt x="795527" y="127253"/>
                </a:lnTo>
                <a:close/>
              </a:path>
              <a:path w="986154" h="228600">
                <a:moveTo>
                  <a:pt x="795527" y="152400"/>
                </a:moveTo>
                <a:lnTo>
                  <a:pt x="795527" y="139446"/>
                </a:lnTo>
                <a:lnTo>
                  <a:pt x="0" y="139446"/>
                </a:lnTo>
                <a:lnTo>
                  <a:pt x="0" y="152400"/>
                </a:lnTo>
                <a:lnTo>
                  <a:pt x="795527" y="152400"/>
                </a:lnTo>
                <a:close/>
              </a:path>
              <a:path w="986154" h="228600">
                <a:moveTo>
                  <a:pt x="986027" y="114300"/>
                </a:moveTo>
                <a:lnTo>
                  <a:pt x="757427" y="0"/>
                </a:lnTo>
                <a:lnTo>
                  <a:pt x="757427" y="76200"/>
                </a:lnTo>
                <a:lnTo>
                  <a:pt x="795527" y="76200"/>
                </a:lnTo>
                <a:lnTo>
                  <a:pt x="795528" y="209550"/>
                </a:lnTo>
                <a:lnTo>
                  <a:pt x="986027" y="114300"/>
                </a:lnTo>
                <a:close/>
              </a:path>
              <a:path w="986154" h="228600">
                <a:moveTo>
                  <a:pt x="795527" y="101345"/>
                </a:moveTo>
                <a:lnTo>
                  <a:pt x="795527" y="89153"/>
                </a:lnTo>
                <a:lnTo>
                  <a:pt x="757427" y="89153"/>
                </a:lnTo>
                <a:lnTo>
                  <a:pt x="757427" y="101345"/>
                </a:lnTo>
                <a:lnTo>
                  <a:pt x="795527" y="101345"/>
                </a:lnTo>
                <a:close/>
              </a:path>
              <a:path w="986154" h="228600">
                <a:moveTo>
                  <a:pt x="795527" y="139446"/>
                </a:moveTo>
                <a:lnTo>
                  <a:pt x="795527" y="127253"/>
                </a:lnTo>
                <a:lnTo>
                  <a:pt x="757427" y="127253"/>
                </a:lnTo>
                <a:lnTo>
                  <a:pt x="757427" y="139446"/>
                </a:lnTo>
                <a:lnTo>
                  <a:pt x="795527" y="139446"/>
                </a:lnTo>
                <a:close/>
              </a:path>
              <a:path w="986154" h="228600">
                <a:moveTo>
                  <a:pt x="795528" y="209550"/>
                </a:moveTo>
                <a:lnTo>
                  <a:pt x="795527" y="152400"/>
                </a:lnTo>
                <a:lnTo>
                  <a:pt x="757427" y="152400"/>
                </a:lnTo>
                <a:lnTo>
                  <a:pt x="757428" y="228600"/>
                </a:lnTo>
                <a:lnTo>
                  <a:pt x="795528" y="20955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48819" y="5033010"/>
            <a:ext cx="2997707" cy="1289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31297" y="878078"/>
            <a:ext cx="8446770" cy="415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4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的严格定义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83820">
              <a:lnSpc>
                <a:spcPct val="100000"/>
              </a:lnSpc>
              <a:spcBef>
                <a:spcPts val="1160"/>
              </a:spcBef>
            </a:pPr>
            <a:r>
              <a:rPr sz="2000" spc="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由于笛卡尔积中的所有元组并不都是有意义的，因此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8382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u="sng" spc="-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u="sng" spc="-5" dirty="0">
                <a:latin typeface="Arial" panose="020B0604020202020204"/>
                <a:cs typeface="Arial" panose="020B0604020202020204"/>
              </a:rPr>
              <a:t>(Relation)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825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一组域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,…,</a:t>
            </a:r>
            <a:r>
              <a:rPr sz="2000" b="1" spc="-7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的笛卡尔积的子集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48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笛卡尔积中具有某一方面意义的那些元组被称作一个关系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37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由于关系的不同列可能来自同一个域，为区分，需要为每一列起一个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41020">
              <a:lnSpc>
                <a:spcPct val="100000"/>
              </a:lnSpc>
              <a:spcBef>
                <a:spcPts val="720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名字，该名字即为属性名。不同列名的列值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可以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来自相同域。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 dirty="0">
              <a:latin typeface="Times New Roman" panose="02020603050405020304"/>
              <a:cs typeface="Times New Roman" panose="02020603050405020304"/>
            </a:endParaRPr>
          </a:p>
          <a:p>
            <a:pPr marR="504825" algn="r">
              <a:lnSpc>
                <a:spcPct val="10000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列名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属性名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96748" y="5181600"/>
            <a:ext cx="982344" cy="370840"/>
          </a:xfrm>
          <a:custGeom>
            <a:avLst/>
            <a:gdLst/>
            <a:ahLst/>
            <a:cxnLst/>
            <a:rect l="l" t="t" r="r" b="b"/>
            <a:pathLst>
              <a:path w="982345" h="370839">
                <a:moveTo>
                  <a:pt x="32004" y="166877"/>
                </a:moveTo>
                <a:lnTo>
                  <a:pt x="5333" y="156209"/>
                </a:lnTo>
                <a:lnTo>
                  <a:pt x="4571" y="159257"/>
                </a:lnTo>
                <a:lnTo>
                  <a:pt x="2568" y="165354"/>
                </a:lnTo>
                <a:lnTo>
                  <a:pt x="1047" y="172016"/>
                </a:lnTo>
                <a:lnTo>
                  <a:pt x="146" y="178776"/>
                </a:lnTo>
                <a:lnTo>
                  <a:pt x="0" y="185165"/>
                </a:lnTo>
                <a:lnTo>
                  <a:pt x="0" y="189737"/>
                </a:lnTo>
                <a:lnTo>
                  <a:pt x="28194" y="188996"/>
                </a:lnTo>
                <a:lnTo>
                  <a:pt x="28194" y="184403"/>
                </a:lnTo>
                <a:lnTo>
                  <a:pt x="29108" y="178777"/>
                </a:lnTo>
                <a:lnTo>
                  <a:pt x="29692" y="173227"/>
                </a:lnTo>
                <a:lnTo>
                  <a:pt x="31242" y="167639"/>
                </a:lnTo>
                <a:lnTo>
                  <a:pt x="32004" y="166877"/>
                </a:lnTo>
                <a:close/>
              </a:path>
              <a:path w="982345" h="370839">
                <a:moveTo>
                  <a:pt x="28956" y="188975"/>
                </a:moveTo>
                <a:lnTo>
                  <a:pt x="28194" y="184403"/>
                </a:lnTo>
                <a:lnTo>
                  <a:pt x="28194" y="188996"/>
                </a:lnTo>
                <a:lnTo>
                  <a:pt x="28956" y="188975"/>
                </a:lnTo>
                <a:close/>
              </a:path>
              <a:path w="982345" h="370839">
                <a:moveTo>
                  <a:pt x="62484" y="128015"/>
                </a:moveTo>
                <a:lnTo>
                  <a:pt x="44957" y="105917"/>
                </a:lnTo>
                <a:lnTo>
                  <a:pt x="41909" y="108203"/>
                </a:lnTo>
                <a:lnTo>
                  <a:pt x="32765" y="116585"/>
                </a:lnTo>
                <a:lnTo>
                  <a:pt x="24383" y="125729"/>
                </a:lnTo>
                <a:lnTo>
                  <a:pt x="22097" y="128015"/>
                </a:lnTo>
                <a:lnTo>
                  <a:pt x="44196" y="146303"/>
                </a:lnTo>
                <a:lnTo>
                  <a:pt x="46481" y="143255"/>
                </a:lnTo>
                <a:lnTo>
                  <a:pt x="53340" y="136397"/>
                </a:lnTo>
                <a:lnTo>
                  <a:pt x="60960" y="129539"/>
                </a:lnTo>
                <a:lnTo>
                  <a:pt x="62484" y="128015"/>
                </a:lnTo>
                <a:close/>
              </a:path>
              <a:path w="982345" h="370839">
                <a:moveTo>
                  <a:pt x="108204" y="99059"/>
                </a:moveTo>
                <a:lnTo>
                  <a:pt x="95249" y="73913"/>
                </a:lnTo>
                <a:lnTo>
                  <a:pt x="88391" y="76961"/>
                </a:lnTo>
                <a:lnTo>
                  <a:pt x="75437" y="84581"/>
                </a:lnTo>
                <a:lnTo>
                  <a:pt x="69341" y="88391"/>
                </a:lnTo>
                <a:lnTo>
                  <a:pt x="84582" y="112775"/>
                </a:lnTo>
                <a:lnTo>
                  <a:pt x="90678" y="108965"/>
                </a:lnTo>
                <a:lnTo>
                  <a:pt x="102870" y="102107"/>
                </a:lnTo>
                <a:lnTo>
                  <a:pt x="108204" y="99059"/>
                </a:lnTo>
                <a:close/>
              </a:path>
              <a:path w="982345" h="370839">
                <a:moveTo>
                  <a:pt x="159258" y="77723"/>
                </a:moveTo>
                <a:lnTo>
                  <a:pt x="150114" y="50291"/>
                </a:lnTo>
                <a:lnTo>
                  <a:pt x="148590" y="51053"/>
                </a:lnTo>
                <a:lnTo>
                  <a:pt x="132588" y="57149"/>
                </a:lnTo>
                <a:lnTo>
                  <a:pt x="122682" y="61721"/>
                </a:lnTo>
                <a:lnTo>
                  <a:pt x="133350" y="87629"/>
                </a:lnTo>
                <a:lnTo>
                  <a:pt x="143256" y="83819"/>
                </a:lnTo>
                <a:lnTo>
                  <a:pt x="159258" y="77723"/>
                </a:lnTo>
                <a:close/>
              </a:path>
              <a:path w="982345" h="370839">
                <a:moveTo>
                  <a:pt x="212597" y="60959"/>
                </a:moveTo>
                <a:lnTo>
                  <a:pt x="205740" y="33527"/>
                </a:lnTo>
                <a:lnTo>
                  <a:pt x="201930" y="34289"/>
                </a:lnTo>
                <a:lnTo>
                  <a:pt x="183642" y="39623"/>
                </a:lnTo>
                <a:lnTo>
                  <a:pt x="177546" y="41909"/>
                </a:lnTo>
                <a:lnTo>
                  <a:pt x="185928" y="68579"/>
                </a:lnTo>
                <a:lnTo>
                  <a:pt x="192024" y="67055"/>
                </a:lnTo>
                <a:lnTo>
                  <a:pt x="209550" y="61721"/>
                </a:lnTo>
                <a:lnTo>
                  <a:pt x="212597" y="60959"/>
                </a:lnTo>
                <a:close/>
              </a:path>
              <a:path w="982345" h="370839">
                <a:moveTo>
                  <a:pt x="267462" y="48767"/>
                </a:moveTo>
                <a:lnTo>
                  <a:pt x="262128" y="20573"/>
                </a:lnTo>
                <a:lnTo>
                  <a:pt x="260604" y="21335"/>
                </a:lnTo>
                <a:lnTo>
                  <a:pt x="240792" y="25145"/>
                </a:lnTo>
                <a:lnTo>
                  <a:pt x="233934" y="26669"/>
                </a:lnTo>
                <a:lnTo>
                  <a:pt x="240029" y="54863"/>
                </a:lnTo>
                <a:lnTo>
                  <a:pt x="246888" y="53339"/>
                </a:lnTo>
                <a:lnTo>
                  <a:pt x="266700" y="48767"/>
                </a:lnTo>
                <a:lnTo>
                  <a:pt x="267462" y="48767"/>
                </a:lnTo>
                <a:close/>
              </a:path>
              <a:path w="982345" h="370839">
                <a:moveTo>
                  <a:pt x="323088" y="39623"/>
                </a:moveTo>
                <a:lnTo>
                  <a:pt x="319278" y="11429"/>
                </a:lnTo>
                <a:lnTo>
                  <a:pt x="303276" y="13715"/>
                </a:lnTo>
                <a:lnTo>
                  <a:pt x="290322" y="16001"/>
                </a:lnTo>
                <a:lnTo>
                  <a:pt x="294894" y="44195"/>
                </a:lnTo>
                <a:lnTo>
                  <a:pt x="307848" y="41909"/>
                </a:lnTo>
                <a:lnTo>
                  <a:pt x="323088" y="39623"/>
                </a:lnTo>
                <a:close/>
              </a:path>
              <a:path w="982345" h="370839">
                <a:moveTo>
                  <a:pt x="379476" y="33527"/>
                </a:moveTo>
                <a:lnTo>
                  <a:pt x="376428" y="4571"/>
                </a:lnTo>
                <a:lnTo>
                  <a:pt x="370332" y="5333"/>
                </a:lnTo>
                <a:lnTo>
                  <a:pt x="348234" y="7619"/>
                </a:lnTo>
                <a:lnTo>
                  <a:pt x="351282" y="36575"/>
                </a:lnTo>
                <a:lnTo>
                  <a:pt x="373380" y="33527"/>
                </a:lnTo>
                <a:lnTo>
                  <a:pt x="379476" y="33527"/>
                </a:lnTo>
                <a:close/>
              </a:path>
              <a:path w="982345" h="370839">
                <a:moveTo>
                  <a:pt x="435864" y="29717"/>
                </a:moveTo>
                <a:lnTo>
                  <a:pt x="434340" y="1523"/>
                </a:lnTo>
                <a:lnTo>
                  <a:pt x="417576" y="2285"/>
                </a:lnTo>
                <a:lnTo>
                  <a:pt x="405384" y="3047"/>
                </a:lnTo>
                <a:lnTo>
                  <a:pt x="407670" y="31241"/>
                </a:lnTo>
                <a:lnTo>
                  <a:pt x="419100" y="30479"/>
                </a:lnTo>
                <a:lnTo>
                  <a:pt x="435864" y="29717"/>
                </a:lnTo>
                <a:close/>
              </a:path>
              <a:path w="982345" h="370839">
                <a:moveTo>
                  <a:pt x="492252" y="28955"/>
                </a:moveTo>
                <a:lnTo>
                  <a:pt x="492252" y="0"/>
                </a:lnTo>
                <a:lnTo>
                  <a:pt x="463295" y="0"/>
                </a:lnTo>
                <a:lnTo>
                  <a:pt x="464058" y="28955"/>
                </a:lnTo>
                <a:lnTo>
                  <a:pt x="492252" y="28955"/>
                </a:lnTo>
                <a:close/>
              </a:path>
              <a:path w="982345" h="370839">
                <a:moveTo>
                  <a:pt x="550164" y="1523"/>
                </a:moveTo>
                <a:lnTo>
                  <a:pt x="540258" y="761"/>
                </a:lnTo>
                <a:lnTo>
                  <a:pt x="521208" y="761"/>
                </a:lnTo>
                <a:lnTo>
                  <a:pt x="520445" y="28955"/>
                </a:lnTo>
                <a:lnTo>
                  <a:pt x="539496" y="29717"/>
                </a:lnTo>
                <a:lnTo>
                  <a:pt x="548640" y="29717"/>
                </a:lnTo>
                <a:lnTo>
                  <a:pt x="550164" y="1523"/>
                </a:lnTo>
                <a:close/>
              </a:path>
              <a:path w="982345" h="370839">
                <a:moveTo>
                  <a:pt x="607314" y="5333"/>
                </a:moveTo>
                <a:lnTo>
                  <a:pt x="586740" y="3692"/>
                </a:lnTo>
                <a:lnTo>
                  <a:pt x="578358" y="3047"/>
                </a:lnTo>
                <a:lnTo>
                  <a:pt x="576834" y="31241"/>
                </a:lnTo>
                <a:lnTo>
                  <a:pt x="588264" y="32130"/>
                </a:lnTo>
                <a:lnTo>
                  <a:pt x="605028" y="33527"/>
                </a:lnTo>
                <a:lnTo>
                  <a:pt x="607314" y="5333"/>
                </a:lnTo>
                <a:close/>
              </a:path>
              <a:path w="982345" h="370839">
                <a:moveTo>
                  <a:pt x="665226" y="11429"/>
                </a:moveTo>
                <a:lnTo>
                  <a:pt x="656844" y="10667"/>
                </a:lnTo>
                <a:lnTo>
                  <a:pt x="636270" y="8381"/>
                </a:lnTo>
                <a:lnTo>
                  <a:pt x="633222" y="36575"/>
                </a:lnTo>
                <a:lnTo>
                  <a:pt x="660654" y="39623"/>
                </a:lnTo>
                <a:lnTo>
                  <a:pt x="665226" y="11429"/>
                </a:lnTo>
                <a:close/>
              </a:path>
              <a:path w="982345" h="370839">
                <a:moveTo>
                  <a:pt x="722376" y="21335"/>
                </a:moveTo>
                <a:lnTo>
                  <a:pt x="720852" y="20573"/>
                </a:lnTo>
                <a:lnTo>
                  <a:pt x="700278" y="16763"/>
                </a:lnTo>
                <a:lnTo>
                  <a:pt x="693420" y="16001"/>
                </a:lnTo>
                <a:lnTo>
                  <a:pt x="688848" y="44195"/>
                </a:lnTo>
                <a:lnTo>
                  <a:pt x="695706" y="44957"/>
                </a:lnTo>
                <a:lnTo>
                  <a:pt x="716280" y="48767"/>
                </a:lnTo>
                <a:lnTo>
                  <a:pt x="722376" y="21335"/>
                </a:lnTo>
                <a:close/>
              </a:path>
              <a:path w="982345" h="370839">
                <a:moveTo>
                  <a:pt x="778764" y="34289"/>
                </a:moveTo>
                <a:lnTo>
                  <a:pt x="761238" y="29717"/>
                </a:lnTo>
                <a:lnTo>
                  <a:pt x="750570" y="27431"/>
                </a:lnTo>
                <a:lnTo>
                  <a:pt x="744474" y="54863"/>
                </a:lnTo>
                <a:lnTo>
                  <a:pt x="754380" y="57149"/>
                </a:lnTo>
                <a:lnTo>
                  <a:pt x="771906" y="61721"/>
                </a:lnTo>
                <a:lnTo>
                  <a:pt x="778764" y="34289"/>
                </a:lnTo>
                <a:close/>
              </a:path>
              <a:path w="982345" h="370839">
                <a:moveTo>
                  <a:pt x="834390" y="51815"/>
                </a:moveTo>
                <a:lnTo>
                  <a:pt x="832866" y="51053"/>
                </a:lnTo>
                <a:lnTo>
                  <a:pt x="816102" y="44957"/>
                </a:lnTo>
                <a:lnTo>
                  <a:pt x="806958" y="41909"/>
                </a:lnTo>
                <a:lnTo>
                  <a:pt x="798576" y="69341"/>
                </a:lnTo>
                <a:lnTo>
                  <a:pt x="823722" y="77723"/>
                </a:lnTo>
                <a:lnTo>
                  <a:pt x="824484" y="78485"/>
                </a:lnTo>
                <a:lnTo>
                  <a:pt x="834390" y="51815"/>
                </a:lnTo>
                <a:close/>
              </a:path>
              <a:path w="982345" h="370839">
                <a:moveTo>
                  <a:pt x="888491" y="74675"/>
                </a:moveTo>
                <a:lnTo>
                  <a:pt x="879347" y="70103"/>
                </a:lnTo>
                <a:lnTo>
                  <a:pt x="864869" y="63245"/>
                </a:lnTo>
                <a:lnTo>
                  <a:pt x="861822" y="61721"/>
                </a:lnTo>
                <a:lnTo>
                  <a:pt x="851154" y="88391"/>
                </a:lnTo>
                <a:lnTo>
                  <a:pt x="854202" y="89915"/>
                </a:lnTo>
                <a:lnTo>
                  <a:pt x="867918" y="96011"/>
                </a:lnTo>
                <a:lnTo>
                  <a:pt x="875538" y="99821"/>
                </a:lnTo>
                <a:lnTo>
                  <a:pt x="888491" y="74675"/>
                </a:lnTo>
                <a:close/>
              </a:path>
              <a:path w="982345" h="370839">
                <a:moveTo>
                  <a:pt x="938784" y="106679"/>
                </a:moveTo>
                <a:lnTo>
                  <a:pt x="929640" y="99059"/>
                </a:lnTo>
                <a:lnTo>
                  <a:pt x="918210" y="91439"/>
                </a:lnTo>
                <a:lnTo>
                  <a:pt x="914400" y="89153"/>
                </a:lnTo>
                <a:lnTo>
                  <a:pt x="899160" y="113537"/>
                </a:lnTo>
                <a:lnTo>
                  <a:pt x="902969" y="115823"/>
                </a:lnTo>
                <a:lnTo>
                  <a:pt x="912876" y="122681"/>
                </a:lnTo>
                <a:lnTo>
                  <a:pt x="921258" y="129539"/>
                </a:lnTo>
                <a:lnTo>
                  <a:pt x="938784" y="106679"/>
                </a:lnTo>
                <a:close/>
              </a:path>
              <a:path w="982345" h="370839">
                <a:moveTo>
                  <a:pt x="977646" y="157733"/>
                </a:moveTo>
                <a:lnTo>
                  <a:pt x="975360" y="153161"/>
                </a:lnTo>
                <a:lnTo>
                  <a:pt x="973074" y="147827"/>
                </a:lnTo>
                <a:lnTo>
                  <a:pt x="970788" y="143255"/>
                </a:lnTo>
                <a:lnTo>
                  <a:pt x="964691" y="133349"/>
                </a:lnTo>
                <a:lnTo>
                  <a:pt x="961644" y="129539"/>
                </a:lnTo>
                <a:lnTo>
                  <a:pt x="938784" y="147065"/>
                </a:lnTo>
                <a:lnTo>
                  <a:pt x="941832" y="150875"/>
                </a:lnTo>
                <a:lnTo>
                  <a:pt x="946404" y="158495"/>
                </a:lnTo>
                <a:lnTo>
                  <a:pt x="947928" y="161543"/>
                </a:lnTo>
                <a:lnTo>
                  <a:pt x="949452" y="165353"/>
                </a:lnTo>
                <a:lnTo>
                  <a:pt x="950976" y="168401"/>
                </a:lnTo>
                <a:lnTo>
                  <a:pt x="977646" y="157733"/>
                </a:lnTo>
                <a:close/>
              </a:path>
              <a:path w="982345" h="370839">
                <a:moveTo>
                  <a:pt x="982218" y="192785"/>
                </a:moveTo>
                <a:lnTo>
                  <a:pt x="954024" y="189737"/>
                </a:lnTo>
                <a:lnTo>
                  <a:pt x="953262" y="192023"/>
                </a:lnTo>
                <a:lnTo>
                  <a:pt x="951560" y="200202"/>
                </a:lnTo>
                <a:lnTo>
                  <a:pt x="951534" y="201841"/>
                </a:lnTo>
                <a:lnTo>
                  <a:pt x="947928" y="209549"/>
                </a:lnTo>
                <a:lnTo>
                  <a:pt x="946404" y="211835"/>
                </a:lnTo>
                <a:lnTo>
                  <a:pt x="971550" y="224789"/>
                </a:lnTo>
                <a:lnTo>
                  <a:pt x="973836" y="220979"/>
                </a:lnTo>
                <a:lnTo>
                  <a:pt x="977230" y="214067"/>
                </a:lnTo>
                <a:lnTo>
                  <a:pt x="979236" y="208406"/>
                </a:lnTo>
                <a:lnTo>
                  <a:pt x="980447" y="202556"/>
                </a:lnTo>
                <a:lnTo>
                  <a:pt x="981456" y="195071"/>
                </a:lnTo>
                <a:lnTo>
                  <a:pt x="982218" y="192785"/>
                </a:lnTo>
                <a:close/>
              </a:path>
              <a:path w="982345" h="370839">
                <a:moveTo>
                  <a:pt x="952500" y="250697"/>
                </a:moveTo>
                <a:lnTo>
                  <a:pt x="931926" y="230885"/>
                </a:lnTo>
                <a:lnTo>
                  <a:pt x="928878" y="233933"/>
                </a:lnTo>
                <a:lnTo>
                  <a:pt x="921258" y="240791"/>
                </a:lnTo>
                <a:lnTo>
                  <a:pt x="912113" y="247649"/>
                </a:lnTo>
                <a:lnTo>
                  <a:pt x="928878" y="271271"/>
                </a:lnTo>
                <a:lnTo>
                  <a:pt x="930402" y="270509"/>
                </a:lnTo>
                <a:lnTo>
                  <a:pt x="940308" y="262127"/>
                </a:lnTo>
                <a:lnTo>
                  <a:pt x="949452" y="253745"/>
                </a:lnTo>
                <a:lnTo>
                  <a:pt x="952500" y="250697"/>
                </a:lnTo>
                <a:close/>
              </a:path>
              <a:path w="982345" h="370839">
                <a:moveTo>
                  <a:pt x="903732" y="287273"/>
                </a:moveTo>
                <a:lnTo>
                  <a:pt x="889254" y="262889"/>
                </a:lnTo>
                <a:lnTo>
                  <a:pt x="880110" y="268223"/>
                </a:lnTo>
                <a:lnTo>
                  <a:pt x="867156" y="274319"/>
                </a:lnTo>
                <a:lnTo>
                  <a:pt x="864869" y="275081"/>
                </a:lnTo>
                <a:lnTo>
                  <a:pt x="877062" y="300989"/>
                </a:lnTo>
                <a:lnTo>
                  <a:pt x="880110" y="300227"/>
                </a:lnTo>
                <a:lnTo>
                  <a:pt x="893826" y="292607"/>
                </a:lnTo>
                <a:lnTo>
                  <a:pt x="903732" y="287273"/>
                </a:lnTo>
                <a:close/>
              </a:path>
              <a:path w="982345" h="370839">
                <a:moveTo>
                  <a:pt x="850391" y="313181"/>
                </a:moveTo>
                <a:lnTo>
                  <a:pt x="838962" y="286511"/>
                </a:lnTo>
                <a:lnTo>
                  <a:pt x="823722" y="292607"/>
                </a:lnTo>
                <a:lnTo>
                  <a:pt x="813054" y="295655"/>
                </a:lnTo>
                <a:lnTo>
                  <a:pt x="822197" y="323087"/>
                </a:lnTo>
                <a:lnTo>
                  <a:pt x="833628" y="319277"/>
                </a:lnTo>
                <a:lnTo>
                  <a:pt x="849630" y="313181"/>
                </a:lnTo>
                <a:lnTo>
                  <a:pt x="850391" y="313181"/>
                </a:lnTo>
                <a:close/>
              </a:path>
              <a:path w="982345" h="370839">
                <a:moveTo>
                  <a:pt x="794766" y="331469"/>
                </a:moveTo>
                <a:lnTo>
                  <a:pt x="787146" y="304037"/>
                </a:lnTo>
                <a:lnTo>
                  <a:pt x="772668" y="307847"/>
                </a:lnTo>
                <a:lnTo>
                  <a:pt x="759714" y="311657"/>
                </a:lnTo>
                <a:lnTo>
                  <a:pt x="766572" y="339089"/>
                </a:lnTo>
                <a:lnTo>
                  <a:pt x="780288" y="335279"/>
                </a:lnTo>
                <a:lnTo>
                  <a:pt x="794766" y="331469"/>
                </a:lnTo>
                <a:close/>
              </a:path>
              <a:path w="982345" h="370839">
                <a:moveTo>
                  <a:pt x="738378" y="345947"/>
                </a:moveTo>
                <a:lnTo>
                  <a:pt x="732282" y="317753"/>
                </a:lnTo>
                <a:lnTo>
                  <a:pt x="715518" y="320801"/>
                </a:lnTo>
                <a:lnTo>
                  <a:pt x="704850" y="323087"/>
                </a:lnTo>
                <a:lnTo>
                  <a:pt x="709422" y="351281"/>
                </a:lnTo>
                <a:lnTo>
                  <a:pt x="721614" y="348995"/>
                </a:lnTo>
                <a:lnTo>
                  <a:pt x="738378" y="345947"/>
                </a:lnTo>
                <a:close/>
              </a:path>
              <a:path w="982345" h="370839">
                <a:moveTo>
                  <a:pt x="681228" y="355853"/>
                </a:moveTo>
                <a:lnTo>
                  <a:pt x="676656" y="327659"/>
                </a:lnTo>
                <a:lnTo>
                  <a:pt x="674370" y="328421"/>
                </a:lnTo>
                <a:lnTo>
                  <a:pt x="653034" y="331469"/>
                </a:lnTo>
                <a:lnTo>
                  <a:pt x="649224" y="331469"/>
                </a:lnTo>
                <a:lnTo>
                  <a:pt x="652272" y="360425"/>
                </a:lnTo>
                <a:lnTo>
                  <a:pt x="656844" y="359663"/>
                </a:lnTo>
                <a:lnTo>
                  <a:pt x="678942" y="356615"/>
                </a:lnTo>
                <a:lnTo>
                  <a:pt x="681228" y="355853"/>
                </a:lnTo>
                <a:close/>
              </a:path>
              <a:path w="982345" h="370839">
                <a:moveTo>
                  <a:pt x="624078" y="363473"/>
                </a:moveTo>
                <a:lnTo>
                  <a:pt x="621030" y="335279"/>
                </a:lnTo>
                <a:lnTo>
                  <a:pt x="608838" y="336041"/>
                </a:lnTo>
                <a:lnTo>
                  <a:pt x="592836" y="337565"/>
                </a:lnTo>
                <a:lnTo>
                  <a:pt x="595122" y="365759"/>
                </a:lnTo>
                <a:lnTo>
                  <a:pt x="611886" y="364235"/>
                </a:lnTo>
                <a:lnTo>
                  <a:pt x="624078" y="363473"/>
                </a:lnTo>
                <a:close/>
              </a:path>
              <a:path w="982345" h="370839">
                <a:moveTo>
                  <a:pt x="566166" y="368045"/>
                </a:moveTo>
                <a:lnTo>
                  <a:pt x="564642" y="339089"/>
                </a:lnTo>
                <a:lnTo>
                  <a:pt x="563118" y="339851"/>
                </a:lnTo>
                <a:lnTo>
                  <a:pt x="540258" y="340589"/>
                </a:lnTo>
                <a:lnTo>
                  <a:pt x="536448" y="340613"/>
                </a:lnTo>
                <a:lnTo>
                  <a:pt x="537210" y="369569"/>
                </a:lnTo>
                <a:lnTo>
                  <a:pt x="540258" y="368807"/>
                </a:lnTo>
                <a:lnTo>
                  <a:pt x="563118" y="368093"/>
                </a:lnTo>
                <a:lnTo>
                  <a:pt x="566166" y="368045"/>
                </a:lnTo>
                <a:close/>
              </a:path>
              <a:path w="982345" h="370839">
                <a:moveTo>
                  <a:pt x="508254" y="369569"/>
                </a:moveTo>
                <a:lnTo>
                  <a:pt x="508254" y="341375"/>
                </a:lnTo>
                <a:lnTo>
                  <a:pt x="480059" y="341375"/>
                </a:lnTo>
                <a:lnTo>
                  <a:pt x="479298" y="369569"/>
                </a:lnTo>
                <a:lnTo>
                  <a:pt x="491490" y="370331"/>
                </a:lnTo>
                <a:lnTo>
                  <a:pt x="508254" y="369569"/>
                </a:lnTo>
                <a:close/>
              </a:path>
              <a:path w="982345" h="370839">
                <a:moveTo>
                  <a:pt x="451866" y="340613"/>
                </a:moveTo>
                <a:lnTo>
                  <a:pt x="441959" y="340584"/>
                </a:lnTo>
                <a:lnTo>
                  <a:pt x="422909" y="339852"/>
                </a:lnTo>
                <a:lnTo>
                  <a:pt x="422148" y="368045"/>
                </a:lnTo>
                <a:lnTo>
                  <a:pt x="441959" y="368807"/>
                </a:lnTo>
                <a:lnTo>
                  <a:pt x="450342" y="369569"/>
                </a:lnTo>
                <a:lnTo>
                  <a:pt x="451866" y="340613"/>
                </a:lnTo>
                <a:close/>
              </a:path>
              <a:path w="982345" h="370839">
                <a:moveTo>
                  <a:pt x="395478" y="337566"/>
                </a:moveTo>
                <a:lnTo>
                  <a:pt x="373380" y="336041"/>
                </a:lnTo>
                <a:lnTo>
                  <a:pt x="367284" y="335280"/>
                </a:lnTo>
                <a:lnTo>
                  <a:pt x="364236" y="364235"/>
                </a:lnTo>
                <a:lnTo>
                  <a:pt x="371094" y="364235"/>
                </a:lnTo>
                <a:lnTo>
                  <a:pt x="393192" y="366521"/>
                </a:lnTo>
                <a:lnTo>
                  <a:pt x="395478" y="337566"/>
                </a:lnTo>
                <a:close/>
              </a:path>
              <a:path w="982345" h="370839">
                <a:moveTo>
                  <a:pt x="339090" y="332231"/>
                </a:moveTo>
                <a:lnTo>
                  <a:pt x="329184" y="331469"/>
                </a:lnTo>
                <a:lnTo>
                  <a:pt x="310896" y="328421"/>
                </a:lnTo>
                <a:lnTo>
                  <a:pt x="307086" y="356616"/>
                </a:lnTo>
                <a:lnTo>
                  <a:pt x="325374" y="359663"/>
                </a:lnTo>
                <a:lnTo>
                  <a:pt x="335280" y="360425"/>
                </a:lnTo>
                <a:lnTo>
                  <a:pt x="339090" y="332231"/>
                </a:lnTo>
                <a:close/>
              </a:path>
              <a:path w="982345" h="370839">
                <a:moveTo>
                  <a:pt x="283464" y="323849"/>
                </a:moveTo>
                <a:lnTo>
                  <a:pt x="266700" y="320802"/>
                </a:lnTo>
                <a:lnTo>
                  <a:pt x="255270" y="318516"/>
                </a:lnTo>
                <a:lnTo>
                  <a:pt x="249936" y="346709"/>
                </a:lnTo>
                <a:lnTo>
                  <a:pt x="261365" y="348995"/>
                </a:lnTo>
                <a:lnTo>
                  <a:pt x="278130" y="352043"/>
                </a:lnTo>
                <a:lnTo>
                  <a:pt x="283464" y="323849"/>
                </a:lnTo>
                <a:close/>
              </a:path>
              <a:path w="982345" h="370839">
                <a:moveTo>
                  <a:pt x="227838" y="312419"/>
                </a:moveTo>
                <a:lnTo>
                  <a:pt x="209550" y="307847"/>
                </a:lnTo>
                <a:lnTo>
                  <a:pt x="201168" y="305561"/>
                </a:lnTo>
                <a:lnTo>
                  <a:pt x="193548" y="332993"/>
                </a:lnTo>
                <a:lnTo>
                  <a:pt x="201930" y="336041"/>
                </a:lnTo>
                <a:lnTo>
                  <a:pt x="220979" y="340613"/>
                </a:lnTo>
                <a:lnTo>
                  <a:pt x="221742" y="340613"/>
                </a:lnTo>
                <a:lnTo>
                  <a:pt x="227838" y="312419"/>
                </a:lnTo>
                <a:close/>
              </a:path>
              <a:path w="982345" h="370839">
                <a:moveTo>
                  <a:pt x="174498" y="297941"/>
                </a:moveTo>
                <a:lnTo>
                  <a:pt x="158496" y="291845"/>
                </a:lnTo>
                <a:lnTo>
                  <a:pt x="147828" y="288035"/>
                </a:lnTo>
                <a:lnTo>
                  <a:pt x="137922" y="314705"/>
                </a:lnTo>
                <a:lnTo>
                  <a:pt x="149352" y="319277"/>
                </a:lnTo>
                <a:lnTo>
                  <a:pt x="165354" y="324611"/>
                </a:lnTo>
                <a:lnTo>
                  <a:pt x="174498" y="297941"/>
                </a:lnTo>
                <a:close/>
              </a:path>
              <a:path w="982345" h="370839">
                <a:moveTo>
                  <a:pt x="122682" y="277367"/>
                </a:moveTo>
                <a:lnTo>
                  <a:pt x="115062" y="274320"/>
                </a:lnTo>
                <a:lnTo>
                  <a:pt x="102107" y="267461"/>
                </a:lnTo>
                <a:lnTo>
                  <a:pt x="97536" y="265175"/>
                </a:lnTo>
                <a:lnTo>
                  <a:pt x="83820" y="290322"/>
                </a:lnTo>
                <a:lnTo>
                  <a:pt x="89154" y="293370"/>
                </a:lnTo>
                <a:lnTo>
                  <a:pt x="102870" y="300227"/>
                </a:lnTo>
                <a:lnTo>
                  <a:pt x="110489" y="303275"/>
                </a:lnTo>
                <a:lnTo>
                  <a:pt x="122682" y="277367"/>
                </a:lnTo>
                <a:close/>
              </a:path>
              <a:path w="982345" h="370839">
                <a:moveTo>
                  <a:pt x="74676" y="250697"/>
                </a:moveTo>
                <a:lnTo>
                  <a:pt x="69342" y="247650"/>
                </a:lnTo>
                <a:lnTo>
                  <a:pt x="60198" y="240029"/>
                </a:lnTo>
                <a:lnTo>
                  <a:pt x="54102" y="233933"/>
                </a:lnTo>
                <a:lnTo>
                  <a:pt x="35052" y="255269"/>
                </a:lnTo>
                <a:lnTo>
                  <a:pt x="42672" y="262889"/>
                </a:lnTo>
                <a:lnTo>
                  <a:pt x="58674" y="274320"/>
                </a:lnTo>
                <a:lnTo>
                  <a:pt x="74676" y="250697"/>
                </a:lnTo>
                <a:close/>
              </a:path>
              <a:path w="982345" h="370839">
                <a:moveTo>
                  <a:pt x="38100" y="214883"/>
                </a:moveTo>
                <a:lnTo>
                  <a:pt x="29718" y="194309"/>
                </a:lnTo>
                <a:lnTo>
                  <a:pt x="1524" y="198881"/>
                </a:lnTo>
                <a:lnTo>
                  <a:pt x="14478" y="230886"/>
                </a:lnTo>
                <a:lnTo>
                  <a:pt x="38100" y="21488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56577" y="4988052"/>
            <a:ext cx="838200" cy="209550"/>
          </a:xfrm>
          <a:custGeom>
            <a:avLst/>
            <a:gdLst/>
            <a:ahLst/>
            <a:cxnLst/>
            <a:rect l="l" t="t" r="r" b="b"/>
            <a:pathLst>
              <a:path w="838200" h="209550">
                <a:moveTo>
                  <a:pt x="38100" y="209550"/>
                </a:moveTo>
                <a:lnTo>
                  <a:pt x="38100" y="171450"/>
                </a:lnTo>
                <a:lnTo>
                  <a:pt x="0" y="171450"/>
                </a:lnTo>
                <a:lnTo>
                  <a:pt x="0" y="209550"/>
                </a:lnTo>
                <a:lnTo>
                  <a:pt x="38100" y="209550"/>
                </a:lnTo>
                <a:close/>
              </a:path>
              <a:path w="838200" h="209550">
                <a:moveTo>
                  <a:pt x="38100" y="133350"/>
                </a:moveTo>
                <a:lnTo>
                  <a:pt x="38100" y="95250"/>
                </a:lnTo>
                <a:lnTo>
                  <a:pt x="0" y="95250"/>
                </a:lnTo>
                <a:lnTo>
                  <a:pt x="0" y="133350"/>
                </a:lnTo>
                <a:lnTo>
                  <a:pt x="38100" y="133350"/>
                </a:lnTo>
                <a:close/>
              </a:path>
              <a:path w="838200" h="209550">
                <a:moveTo>
                  <a:pt x="38100" y="57150"/>
                </a:moveTo>
                <a:lnTo>
                  <a:pt x="38100" y="19050"/>
                </a:lnTo>
                <a:lnTo>
                  <a:pt x="19050" y="38100"/>
                </a:lnTo>
                <a:lnTo>
                  <a:pt x="19050" y="0"/>
                </a:lnTo>
                <a:lnTo>
                  <a:pt x="11894" y="1476"/>
                </a:lnTo>
                <a:lnTo>
                  <a:pt x="5810" y="5524"/>
                </a:lnTo>
                <a:lnTo>
                  <a:pt x="1583" y="11572"/>
                </a:lnTo>
                <a:lnTo>
                  <a:pt x="0" y="19050"/>
                </a:lnTo>
                <a:lnTo>
                  <a:pt x="0" y="57150"/>
                </a:lnTo>
                <a:lnTo>
                  <a:pt x="38100" y="57150"/>
                </a:lnTo>
                <a:close/>
              </a:path>
              <a:path w="838200" h="209550">
                <a:moveTo>
                  <a:pt x="95250" y="38100"/>
                </a:moveTo>
                <a:lnTo>
                  <a:pt x="95250" y="0"/>
                </a:lnTo>
                <a:lnTo>
                  <a:pt x="57150" y="0"/>
                </a:lnTo>
                <a:lnTo>
                  <a:pt x="57150" y="38100"/>
                </a:lnTo>
                <a:lnTo>
                  <a:pt x="95250" y="38100"/>
                </a:lnTo>
                <a:close/>
              </a:path>
              <a:path w="838200" h="209550">
                <a:moveTo>
                  <a:pt x="171450" y="38100"/>
                </a:moveTo>
                <a:lnTo>
                  <a:pt x="171450" y="0"/>
                </a:lnTo>
                <a:lnTo>
                  <a:pt x="133350" y="0"/>
                </a:lnTo>
                <a:lnTo>
                  <a:pt x="133350" y="38100"/>
                </a:lnTo>
                <a:lnTo>
                  <a:pt x="171450" y="38100"/>
                </a:lnTo>
                <a:close/>
              </a:path>
              <a:path w="838200" h="209550">
                <a:moveTo>
                  <a:pt x="247650" y="38100"/>
                </a:moveTo>
                <a:lnTo>
                  <a:pt x="247650" y="0"/>
                </a:lnTo>
                <a:lnTo>
                  <a:pt x="209550" y="0"/>
                </a:lnTo>
                <a:lnTo>
                  <a:pt x="209550" y="38100"/>
                </a:lnTo>
                <a:lnTo>
                  <a:pt x="247650" y="38100"/>
                </a:lnTo>
                <a:close/>
              </a:path>
              <a:path w="838200" h="209550">
                <a:moveTo>
                  <a:pt x="323850" y="38100"/>
                </a:moveTo>
                <a:lnTo>
                  <a:pt x="323850" y="0"/>
                </a:lnTo>
                <a:lnTo>
                  <a:pt x="285750" y="0"/>
                </a:lnTo>
                <a:lnTo>
                  <a:pt x="285750" y="38100"/>
                </a:lnTo>
                <a:lnTo>
                  <a:pt x="323850" y="38100"/>
                </a:lnTo>
                <a:close/>
              </a:path>
              <a:path w="838200" h="209550">
                <a:moveTo>
                  <a:pt x="400050" y="38100"/>
                </a:moveTo>
                <a:lnTo>
                  <a:pt x="400050" y="0"/>
                </a:lnTo>
                <a:lnTo>
                  <a:pt x="361950" y="0"/>
                </a:lnTo>
                <a:lnTo>
                  <a:pt x="361950" y="38100"/>
                </a:lnTo>
                <a:lnTo>
                  <a:pt x="400050" y="38100"/>
                </a:lnTo>
                <a:close/>
              </a:path>
              <a:path w="838200" h="209550">
                <a:moveTo>
                  <a:pt x="476250" y="38100"/>
                </a:moveTo>
                <a:lnTo>
                  <a:pt x="476250" y="0"/>
                </a:lnTo>
                <a:lnTo>
                  <a:pt x="438150" y="0"/>
                </a:lnTo>
                <a:lnTo>
                  <a:pt x="438150" y="38100"/>
                </a:lnTo>
                <a:lnTo>
                  <a:pt x="476250" y="38100"/>
                </a:lnTo>
                <a:close/>
              </a:path>
              <a:path w="838200" h="209550">
                <a:moveTo>
                  <a:pt x="552450" y="38100"/>
                </a:moveTo>
                <a:lnTo>
                  <a:pt x="552450" y="0"/>
                </a:lnTo>
                <a:lnTo>
                  <a:pt x="514350" y="0"/>
                </a:lnTo>
                <a:lnTo>
                  <a:pt x="514350" y="38100"/>
                </a:lnTo>
                <a:lnTo>
                  <a:pt x="552450" y="38100"/>
                </a:lnTo>
                <a:close/>
              </a:path>
              <a:path w="838200" h="209550">
                <a:moveTo>
                  <a:pt x="628650" y="38100"/>
                </a:moveTo>
                <a:lnTo>
                  <a:pt x="628650" y="0"/>
                </a:lnTo>
                <a:lnTo>
                  <a:pt x="590550" y="0"/>
                </a:lnTo>
                <a:lnTo>
                  <a:pt x="590550" y="38100"/>
                </a:lnTo>
                <a:lnTo>
                  <a:pt x="628650" y="38100"/>
                </a:lnTo>
                <a:close/>
              </a:path>
              <a:path w="838200" h="209550">
                <a:moveTo>
                  <a:pt x="704850" y="38100"/>
                </a:moveTo>
                <a:lnTo>
                  <a:pt x="704850" y="0"/>
                </a:lnTo>
                <a:lnTo>
                  <a:pt x="666750" y="0"/>
                </a:lnTo>
                <a:lnTo>
                  <a:pt x="666750" y="38100"/>
                </a:lnTo>
                <a:lnTo>
                  <a:pt x="704850" y="38100"/>
                </a:lnTo>
                <a:close/>
              </a:path>
              <a:path w="838200" h="209550">
                <a:moveTo>
                  <a:pt x="781050" y="38100"/>
                </a:moveTo>
                <a:lnTo>
                  <a:pt x="781050" y="0"/>
                </a:lnTo>
                <a:lnTo>
                  <a:pt x="742950" y="0"/>
                </a:lnTo>
                <a:lnTo>
                  <a:pt x="742950" y="38100"/>
                </a:lnTo>
                <a:lnTo>
                  <a:pt x="781050" y="38100"/>
                </a:lnTo>
                <a:close/>
              </a:path>
              <a:path w="838200" h="209550">
                <a:moveTo>
                  <a:pt x="838200" y="38100"/>
                </a:moveTo>
                <a:lnTo>
                  <a:pt x="838200" y="0"/>
                </a:lnTo>
                <a:lnTo>
                  <a:pt x="819150" y="0"/>
                </a:lnTo>
                <a:lnTo>
                  <a:pt x="819150" y="38100"/>
                </a:lnTo>
                <a:lnTo>
                  <a:pt x="838200" y="38100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13917" y="6291071"/>
            <a:ext cx="794385" cy="197485"/>
          </a:xfrm>
          <a:custGeom>
            <a:avLst/>
            <a:gdLst/>
            <a:ahLst/>
            <a:cxnLst/>
            <a:rect l="l" t="t" r="r" b="b"/>
            <a:pathLst>
              <a:path w="794384" h="197485">
                <a:moveTo>
                  <a:pt x="38100" y="38100"/>
                </a:moveTo>
                <a:lnTo>
                  <a:pt x="38100" y="0"/>
                </a:lnTo>
                <a:lnTo>
                  <a:pt x="0" y="0"/>
                </a:lnTo>
                <a:lnTo>
                  <a:pt x="0" y="38100"/>
                </a:lnTo>
                <a:lnTo>
                  <a:pt x="38100" y="38100"/>
                </a:lnTo>
                <a:close/>
              </a:path>
              <a:path w="794384" h="197485">
                <a:moveTo>
                  <a:pt x="38100" y="114300"/>
                </a:moveTo>
                <a:lnTo>
                  <a:pt x="381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38100" y="114300"/>
                </a:lnTo>
                <a:close/>
              </a:path>
              <a:path w="794384" h="197485">
                <a:moveTo>
                  <a:pt x="38100" y="178307"/>
                </a:moveTo>
                <a:lnTo>
                  <a:pt x="38100" y="152400"/>
                </a:lnTo>
                <a:lnTo>
                  <a:pt x="0" y="152400"/>
                </a:lnTo>
                <a:lnTo>
                  <a:pt x="0" y="178307"/>
                </a:lnTo>
                <a:lnTo>
                  <a:pt x="1474" y="185785"/>
                </a:lnTo>
                <a:lnTo>
                  <a:pt x="5519" y="191833"/>
                </a:lnTo>
                <a:lnTo>
                  <a:pt x="11567" y="195881"/>
                </a:lnTo>
                <a:lnTo>
                  <a:pt x="19050" y="197357"/>
                </a:lnTo>
                <a:lnTo>
                  <a:pt x="19050" y="159257"/>
                </a:lnTo>
                <a:lnTo>
                  <a:pt x="32004" y="159257"/>
                </a:lnTo>
                <a:lnTo>
                  <a:pt x="32004" y="172212"/>
                </a:lnTo>
                <a:lnTo>
                  <a:pt x="38100" y="178307"/>
                </a:lnTo>
                <a:close/>
              </a:path>
              <a:path w="794384" h="197485">
                <a:moveTo>
                  <a:pt x="32004" y="172212"/>
                </a:moveTo>
                <a:lnTo>
                  <a:pt x="32004" y="159257"/>
                </a:lnTo>
                <a:lnTo>
                  <a:pt x="19050" y="159257"/>
                </a:lnTo>
                <a:lnTo>
                  <a:pt x="32004" y="172212"/>
                </a:lnTo>
                <a:close/>
              </a:path>
              <a:path w="794384" h="197485">
                <a:moveTo>
                  <a:pt x="32004" y="197357"/>
                </a:moveTo>
                <a:lnTo>
                  <a:pt x="32004" y="172212"/>
                </a:lnTo>
                <a:lnTo>
                  <a:pt x="19050" y="159257"/>
                </a:lnTo>
                <a:lnTo>
                  <a:pt x="19050" y="197357"/>
                </a:lnTo>
                <a:lnTo>
                  <a:pt x="32004" y="197357"/>
                </a:lnTo>
                <a:close/>
              </a:path>
              <a:path w="794384" h="197485">
                <a:moveTo>
                  <a:pt x="108204" y="197357"/>
                </a:moveTo>
                <a:lnTo>
                  <a:pt x="108204" y="159257"/>
                </a:lnTo>
                <a:lnTo>
                  <a:pt x="70104" y="159257"/>
                </a:lnTo>
                <a:lnTo>
                  <a:pt x="70104" y="197357"/>
                </a:lnTo>
                <a:lnTo>
                  <a:pt x="108204" y="197357"/>
                </a:lnTo>
                <a:close/>
              </a:path>
              <a:path w="794384" h="197485">
                <a:moveTo>
                  <a:pt x="184404" y="197357"/>
                </a:moveTo>
                <a:lnTo>
                  <a:pt x="184404" y="159257"/>
                </a:lnTo>
                <a:lnTo>
                  <a:pt x="146304" y="159257"/>
                </a:lnTo>
                <a:lnTo>
                  <a:pt x="146304" y="197357"/>
                </a:lnTo>
                <a:lnTo>
                  <a:pt x="184404" y="197357"/>
                </a:lnTo>
                <a:close/>
              </a:path>
              <a:path w="794384" h="197485">
                <a:moveTo>
                  <a:pt x="260604" y="197357"/>
                </a:moveTo>
                <a:lnTo>
                  <a:pt x="260604" y="159257"/>
                </a:lnTo>
                <a:lnTo>
                  <a:pt x="222504" y="159257"/>
                </a:lnTo>
                <a:lnTo>
                  <a:pt x="222504" y="197357"/>
                </a:lnTo>
                <a:lnTo>
                  <a:pt x="260604" y="197357"/>
                </a:lnTo>
                <a:close/>
              </a:path>
              <a:path w="794384" h="197485">
                <a:moveTo>
                  <a:pt x="336804" y="197357"/>
                </a:moveTo>
                <a:lnTo>
                  <a:pt x="336804" y="159257"/>
                </a:lnTo>
                <a:lnTo>
                  <a:pt x="298704" y="159257"/>
                </a:lnTo>
                <a:lnTo>
                  <a:pt x="298704" y="197357"/>
                </a:lnTo>
                <a:lnTo>
                  <a:pt x="336804" y="197357"/>
                </a:lnTo>
                <a:close/>
              </a:path>
              <a:path w="794384" h="197485">
                <a:moveTo>
                  <a:pt x="413004" y="197357"/>
                </a:moveTo>
                <a:lnTo>
                  <a:pt x="413004" y="159257"/>
                </a:lnTo>
                <a:lnTo>
                  <a:pt x="374904" y="159257"/>
                </a:lnTo>
                <a:lnTo>
                  <a:pt x="374904" y="197357"/>
                </a:lnTo>
                <a:lnTo>
                  <a:pt x="413004" y="197357"/>
                </a:lnTo>
                <a:close/>
              </a:path>
              <a:path w="794384" h="197485">
                <a:moveTo>
                  <a:pt x="489204" y="197357"/>
                </a:moveTo>
                <a:lnTo>
                  <a:pt x="489204" y="159257"/>
                </a:lnTo>
                <a:lnTo>
                  <a:pt x="451104" y="159257"/>
                </a:lnTo>
                <a:lnTo>
                  <a:pt x="451104" y="197357"/>
                </a:lnTo>
                <a:lnTo>
                  <a:pt x="489204" y="197357"/>
                </a:lnTo>
                <a:close/>
              </a:path>
              <a:path w="794384" h="197485">
                <a:moveTo>
                  <a:pt x="565404" y="197357"/>
                </a:moveTo>
                <a:lnTo>
                  <a:pt x="565404" y="159257"/>
                </a:lnTo>
                <a:lnTo>
                  <a:pt x="527304" y="159257"/>
                </a:lnTo>
                <a:lnTo>
                  <a:pt x="527304" y="197357"/>
                </a:lnTo>
                <a:lnTo>
                  <a:pt x="565404" y="197357"/>
                </a:lnTo>
                <a:close/>
              </a:path>
              <a:path w="794384" h="197485">
                <a:moveTo>
                  <a:pt x="641604" y="197357"/>
                </a:moveTo>
                <a:lnTo>
                  <a:pt x="641604" y="159257"/>
                </a:lnTo>
                <a:lnTo>
                  <a:pt x="603504" y="159257"/>
                </a:lnTo>
                <a:lnTo>
                  <a:pt x="603504" y="197357"/>
                </a:lnTo>
                <a:lnTo>
                  <a:pt x="641604" y="197357"/>
                </a:lnTo>
                <a:close/>
              </a:path>
              <a:path w="794384" h="197485">
                <a:moveTo>
                  <a:pt x="717804" y="197357"/>
                </a:moveTo>
                <a:lnTo>
                  <a:pt x="717804" y="159257"/>
                </a:lnTo>
                <a:lnTo>
                  <a:pt x="679704" y="159257"/>
                </a:lnTo>
                <a:lnTo>
                  <a:pt x="679704" y="197357"/>
                </a:lnTo>
                <a:lnTo>
                  <a:pt x="717804" y="197357"/>
                </a:lnTo>
                <a:close/>
              </a:path>
              <a:path w="794384" h="197485">
                <a:moveTo>
                  <a:pt x="794004" y="197357"/>
                </a:moveTo>
                <a:lnTo>
                  <a:pt x="794004" y="159257"/>
                </a:lnTo>
                <a:lnTo>
                  <a:pt x="755904" y="159257"/>
                </a:lnTo>
                <a:lnTo>
                  <a:pt x="755904" y="197357"/>
                </a:lnTo>
                <a:lnTo>
                  <a:pt x="794004" y="197357"/>
                </a:lnTo>
                <a:close/>
              </a:path>
            </a:pathLst>
          </a:custGeom>
          <a:solidFill>
            <a:srgbClr val="33CC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322959" y="6465316"/>
            <a:ext cx="155829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列值：来自域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91998" y="5977128"/>
            <a:ext cx="810895" cy="356235"/>
          </a:xfrm>
          <a:custGeom>
            <a:avLst/>
            <a:gdLst/>
            <a:ahLst/>
            <a:cxnLst/>
            <a:rect l="l" t="t" r="r" b="b"/>
            <a:pathLst>
              <a:path w="810895" h="356235">
                <a:moveTo>
                  <a:pt x="30480" y="163829"/>
                </a:moveTo>
                <a:lnTo>
                  <a:pt x="30480" y="162305"/>
                </a:lnTo>
                <a:lnTo>
                  <a:pt x="3809" y="153923"/>
                </a:lnTo>
                <a:lnTo>
                  <a:pt x="2285" y="158495"/>
                </a:lnTo>
                <a:lnTo>
                  <a:pt x="761" y="168401"/>
                </a:lnTo>
                <a:lnTo>
                  <a:pt x="0" y="178307"/>
                </a:lnTo>
                <a:lnTo>
                  <a:pt x="0" y="186689"/>
                </a:lnTo>
                <a:lnTo>
                  <a:pt x="28194" y="185206"/>
                </a:lnTo>
                <a:lnTo>
                  <a:pt x="28194" y="176783"/>
                </a:lnTo>
                <a:lnTo>
                  <a:pt x="28956" y="169925"/>
                </a:lnTo>
                <a:lnTo>
                  <a:pt x="30480" y="163829"/>
                </a:lnTo>
                <a:close/>
              </a:path>
              <a:path w="810895" h="356235">
                <a:moveTo>
                  <a:pt x="28956" y="185165"/>
                </a:moveTo>
                <a:lnTo>
                  <a:pt x="28194" y="176783"/>
                </a:lnTo>
                <a:lnTo>
                  <a:pt x="28194" y="185206"/>
                </a:lnTo>
                <a:lnTo>
                  <a:pt x="28956" y="185165"/>
                </a:lnTo>
                <a:close/>
              </a:path>
              <a:path w="810895" h="356235">
                <a:moveTo>
                  <a:pt x="57912" y="121157"/>
                </a:moveTo>
                <a:lnTo>
                  <a:pt x="38861" y="100583"/>
                </a:lnTo>
                <a:lnTo>
                  <a:pt x="34290" y="104393"/>
                </a:lnTo>
                <a:lnTo>
                  <a:pt x="26669" y="112775"/>
                </a:lnTo>
                <a:lnTo>
                  <a:pt x="19811" y="121157"/>
                </a:lnTo>
                <a:lnTo>
                  <a:pt x="17525" y="124205"/>
                </a:lnTo>
                <a:lnTo>
                  <a:pt x="41148" y="140207"/>
                </a:lnTo>
                <a:lnTo>
                  <a:pt x="43433" y="137159"/>
                </a:lnTo>
                <a:lnTo>
                  <a:pt x="48767" y="130301"/>
                </a:lnTo>
                <a:lnTo>
                  <a:pt x="55626" y="124205"/>
                </a:lnTo>
                <a:lnTo>
                  <a:pt x="57912" y="121157"/>
                </a:lnTo>
                <a:close/>
              </a:path>
              <a:path w="810895" h="356235">
                <a:moveTo>
                  <a:pt x="102107" y="90677"/>
                </a:moveTo>
                <a:lnTo>
                  <a:pt x="88391" y="65531"/>
                </a:lnTo>
                <a:lnTo>
                  <a:pt x="73151" y="74675"/>
                </a:lnTo>
                <a:lnTo>
                  <a:pt x="62483" y="81533"/>
                </a:lnTo>
                <a:lnTo>
                  <a:pt x="79248" y="104393"/>
                </a:lnTo>
                <a:lnTo>
                  <a:pt x="99059" y="92201"/>
                </a:lnTo>
                <a:lnTo>
                  <a:pt x="102107" y="90677"/>
                </a:lnTo>
                <a:close/>
              </a:path>
              <a:path w="810895" h="356235">
                <a:moveTo>
                  <a:pt x="152400" y="68579"/>
                </a:moveTo>
                <a:lnTo>
                  <a:pt x="142494" y="41147"/>
                </a:lnTo>
                <a:lnTo>
                  <a:pt x="137160" y="43433"/>
                </a:lnTo>
                <a:lnTo>
                  <a:pt x="123444" y="48767"/>
                </a:lnTo>
                <a:lnTo>
                  <a:pt x="115062" y="52577"/>
                </a:lnTo>
                <a:lnTo>
                  <a:pt x="126492" y="78485"/>
                </a:lnTo>
                <a:lnTo>
                  <a:pt x="134874" y="75437"/>
                </a:lnTo>
                <a:lnTo>
                  <a:pt x="147828" y="70103"/>
                </a:lnTo>
                <a:lnTo>
                  <a:pt x="152400" y="68579"/>
                </a:lnTo>
                <a:close/>
              </a:path>
              <a:path w="810895" h="356235">
                <a:moveTo>
                  <a:pt x="205740" y="51815"/>
                </a:moveTo>
                <a:lnTo>
                  <a:pt x="198120" y="24383"/>
                </a:lnTo>
                <a:lnTo>
                  <a:pt x="182880" y="28193"/>
                </a:lnTo>
                <a:lnTo>
                  <a:pt x="169926" y="32003"/>
                </a:lnTo>
                <a:lnTo>
                  <a:pt x="178308" y="59435"/>
                </a:lnTo>
                <a:lnTo>
                  <a:pt x="190500" y="55625"/>
                </a:lnTo>
                <a:lnTo>
                  <a:pt x="205740" y="51815"/>
                </a:lnTo>
                <a:close/>
              </a:path>
              <a:path w="810895" h="356235">
                <a:moveTo>
                  <a:pt x="259842" y="40385"/>
                </a:moveTo>
                <a:lnTo>
                  <a:pt x="255270" y="12191"/>
                </a:lnTo>
                <a:lnTo>
                  <a:pt x="250697" y="12953"/>
                </a:lnTo>
                <a:lnTo>
                  <a:pt x="233172" y="16001"/>
                </a:lnTo>
                <a:lnTo>
                  <a:pt x="227076" y="17525"/>
                </a:lnTo>
                <a:lnTo>
                  <a:pt x="232410" y="45719"/>
                </a:lnTo>
                <a:lnTo>
                  <a:pt x="238506" y="44195"/>
                </a:lnTo>
                <a:lnTo>
                  <a:pt x="256032" y="41147"/>
                </a:lnTo>
                <a:lnTo>
                  <a:pt x="259842" y="40385"/>
                </a:lnTo>
                <a:close/>
              </a:path>
              <a:path w="810895" h="356235">
                <a:moveTo>
                  <a:pt x="315468" y="32765"/>
                </a:moveTo>
                <a:lnTo>
                  <a:pt x="313182" y="4571"/>
                </a:lnTo>
                <a:lnTo>
                  <a:pt x="306324" y="5333"/>
                </a:lnTo>
                <a:lnTo>
                  <a:pt x="288036" y="7528"/>
                </a:lnTo>
                <a:lnTo>
                  <a:pt x="284226" y="7619"/>
                </a:lnTo>
                <a:lnTo>
                  <a:pt x="288036" y="35813"/>
                </a:lnTo>
                <a:lnTo>
                  <a:pt x="291084" y="35813"/>
                </a:lnTo>
                <a:lnTo>
                  <a:pt x="315468" y="32765"/>
                </a:lnTo>
                <a:close/>
              </a:path>
              <a:path w="810895" h="356235">
                <a:moveTo>
                  <a:pt x="371856" y="28955"/>
                </a:moveTo>
                <a:lnTo>
                  <a:pt x="371094" y="761"/>
                </a:lnTo>
                <a:lnTo>
                  <a:pt x="364998" y="761"/>
                </a:lnTo>
                <a:lnTo>
                  <a:pt x="345186" y="1523"/>
                </a:lnTo>
                <a:lnTo>
                  <a:pt x="342138" y="2285"/>
                </a:lnTo>
                <a:lnTo>
                  <a:pt x="343662" y="30479"/>
                </a:lnTo>
                <a:lnTo>
                  <a:pt x="346710" y="30479"/>
                </a:lnTo>
                <a:lnTo>
                  <a:pt x="366522" y="29717"/>
                </a:lnTo>
                <a:lnTo>
                  <a:pt x="371856" y="28955"/>
                </a:lnTo>
                <a:close/>
              </a:path>
              <a:path w="810895" h="356235">
                <a:moveTo>
                  <a:pt x="429006" y="0"/>
                </a:moveTo>
                <a:lnTo>
                  <a:pt x="400050" y="0"/>
                </a:lnTo>
                <a:lnTo>
                  <a:pt x="400050" y="28193"/>
                </a:lnTo>
                <a:lnTo>
                  <a:pt x="405384" y="28193"/>
                </a:lnTo>
                <a:lnTo>
                  <a:pt x="425195" y="28955"/>
                </a:lnTo>
                <a:lnTo>
                  <a:pt x="428244" y="28955"/>
                </a:lnTo>
                <a:lnTo>
                  <a:pt x="429006" y="0"/>
                </a:lnTo>
                <a:close/>
              </a:path>
              <a:path w="810895" h="356235">
                <a:moveTo>
                  <a:pt x="486918" y="3809"/>
                </a:moveTo>
                <a:lnTo>
                  <a:pt x="485394" y="3047"/>
                </a:lnTo>
                <a:lnTo>
                  <a:pt x="465581" y="1523"/>
                </a:lnTo>
                <a:lnTo>
                  <a:pt x="457962" y="1523"/>
                </a:lnTo>
                <a:lnTo>
                  <a:pt x="456438" y="29717"/>
                </a:lnTo>
                <a:lnTo>
                  <a:pt x="464058" y="30479"/>
                </a:lnTo>
                <a:lnTo>
                  <a:pt x="483108" y="32003"/>
                </a:lnTo>
                <a:lnTo>
                  <a:pt x="483870" y="32003"/>
                </a:lnTo>
                <a:lnTo>
                  <a:pt x="486918" y="3809"/>
                </a:lnTo>
                <a:close/>
              </a:path>
              <a:path w="810895" h="356235">
                <a:moveTo>
                  <a:pt x="544830" y="10667"/>
                </a:moveTo>
                <a:lnTo>
                  <a:pt x="541782" y="9905"/>
                </a:lnTo>
                <a:lnTo>
                  <a:pt x="523494" y="7619"/>
                </a:lnTo>
                <a:lnTo>
                  <a:pt x="515873" y="6095"/>
                </a:lnTo>
                <a:lnTo>
                  <a:pt x="512064" y="35051"/>
                </a:lnTo>
                <a:lnTo>
                  <a:pt x="520445" y="35813"/>
                </a:lnTo>
                <a:lnTo>
                  <a:pt x="537972" y="38099"/>
                </a:lnTo>
                <a:lnTo>
                  <a:pt x="540258" y="38861"/>
                </a:lnTo>
                <a:lnTo>
                  <a:pt x="544830" y="10667"/>
                </a:lnTo>
                <a:close/>
              </a:path>
              <a:path w="810895" h="356235">
                <a:moveTo>
                  <a:pt x="601980" y="21335"/>
                </a:moveTo>
                <a:lnTo>
                  <a:pt x="595122" y="19811"/>
                </a:lnTo>
                <a:lnTo>
                  <a:pt x="577596" y="16001"/>
                </a:lnTo>
                <a:lnTo>
                  <a:pt x="573024" y="15239"/>
                </a:lnTo>
                <a:lnTo>
                  <a:pt x="567690" y="43433"/>
                </a:lnTo>
                <a:lnTo>
                  <a:pt x="572262" y="44195"/>
                </a:lnTo>
                <a:lnTo>
                  <a:pt x="589026" y="48005"/>
                </a:lnTo>
                <a:lnTo>
                  <a:pt x="595122" y="49529"/>
                </a:lnTo>
                <a:lnTo>
                  <a:pt x="601980" y="21335"/>
                </a:lnTo>
                <a:close/>
              </a:path>
              <a:path w="810895" h="356235">
                <a:moveTo>
                  <a:pt x="657606" y="37337"/>
                </a:moveTo>
                <a:lnTo>
                  <a:pt x="643890" y="32765"/>
                </a:lnTo>
                <a:lnTo>
                  <a:pt x="630174" y="28955"/>
                </a:lnTo>
                <a:lnTo>
                  <a:pt x="621792" y="56387"/>
                </a:lnTo>
                <a:lnTo>
                  <a:pt x="635508" y="60197"/>
                </a:lnTo>
                <a:lnTo>
                  <a:pt x="649224" y="64769"/>
                </a:lnTo>
                <a:lnTo>
                  <a:pt x="657606" y="37337"/>
                </a:lnTo>
                <a:close/>
              </a:path>
              <a:path w="810895" h="356235">
                <a:moveTo>
                  <a:pt x="712470" y="60197"/>
                </a:moveTo>
                <a:lnTo>
                  <a:pt x="701040" y="54863"/>
                </a:lnTo>
                <a:lnTo>
                  <a:pt x="687324" y="48767"/>
                </a:lnTo>
                <a:lnTo>
                  <a:pt x="685038" y="48005"/>
                </a:lnTo>
                <a:lnTo>
                  <a:pt x="675132" y="74675"/>
                </a:lnTo>
                <a:lnTo>
                  <a:pt x="676656" y="75437"/>
                </a:lnTo>
                <a:lnTo>
                  <a:pt x="689610" y="80771"/>
                </a:lnTo>
                <a:lnTo>
                  <a:pt x="700278" y="86105"/>
                </a:lnTo>
                <a:lnTo>
                  <a:pt x="712470" y="60197"/>
                </a:lnTo>
                <a:close/>
              </a:path>
              <a:path w="810895" h="356235">
                <a:moveTo>
                  <a:pt x="763524" y="92201"/>
                </a:moveTo>
                <a:lnTo>
                  <a:pt x="758190" y="88391"/>
                </a:lnTo>
                <a:lnTo>
                  <a:pt x="748284" y="80771"/>
                </a:lnTo>
                <a:lnTo>
                  <a:pt x="739140" y="74675"/>
                </a:lnTo>
                <a:lnTo>
                  <a:pt x="723138" y="99059"/>
                </a:lnTo>
                <a:lnTo>
                  <a:pt x="741426" y="111251"/>
                </a:lnTo>
                <a:lnTo>
                  <a:pt x="745236" y="115061"/>
                </a:lnTo>
                <a:lnTo>
                  <a:pt x="763524" y="92201"/>
                </a:lnTo>
                <a:close/>
              </a:path>
              <a:path w="810895" h="356235">
                <a:moveTo>
                  <a:pt x="803148" y="141731"/>
                </a:moveTo>
                <a:lnTo>
                  <a:pt x="801624" y="137921"/>
                </a:lnTo>
                <a:lnTo>
                  <a:pt x="796290" y="128777"/>
                </a:lnTo>
                <a:lnTo>
                  <a:pt x="790194" y="120395"/>
                </a:lnTo>
                <a:lnTo>
                  <a:pt x="785622" y="114299"/>
                </a:lnTo>
                <a:lnTo>
                  <a:pt x="763524" y="132587"/>
                </a:lnTo>
                <a:lnTo>
                  <a:pt x="768096" y="137921"/>
                </a:lnTo>
                <a:lnTo>
                  <a:pt x="772668" y="144779"/>
                </a:lnTo>
                <a:lnTo>
                  <a:pt x="776478" y="151637"/>
                </a:lnTo>
                <a:lnTo>
                  <a:pt x="776478" y="153161"/>
                </a:lnTo>
                <a:lnTo>
                  <a:pt x="803148" y="141731"/>
                </a:lnTo>
                <a:close/>
              </a:path>
              <a:path w="810895" h="356235">
                <a:moveTo>
                  <a:pt x="810768" y="186689"/>
                </a:moveTo>
                <a:lnTo>
                  <a:pt x="810768" y="174497"/>
                </a:lnTo>
                <a:lnTo>
                  <a:pt x="782574" y="176021"/>
                </a:lnTo>
                <a:lnTo>
                  <a:pt x="782574" y="178307"/>
                </a:lnTo>
                <a:lnTo>
                  <a:pt x="781050" y="192023"/>
                </a:lnTo>
                <a:lnTo>
                  <a:pt x="778764" y="198119"/>
                </a:lnTo>
                <a:lnTo>
                  <a:pt x="805434" y="208787"/>
                </a:lnTo>
                <a:lnTo>
                  <a:pt x="806196" y="206501"/>
                </a:lnTo>
                <a:lnTo>
                  <a:pt x="810768" y="186689"/>
                </a:lnTo>
                <a:close/>
              </a:path>
              <a:path w="810895" h="356235">
                <a:moveTo>
                  <a:pt x="789432" y="236981"/>
                </a:moveTo>
                <a:lnTo>
                  <a:pt x="766572" y="218693"/>
                </a:lnTo>
                <a:lnTo>
                  <a:pt x="762000" y="224789"/>
                </a:lnTo>
                <a:lnTo>
                  <a:pt x="755904" y="231647"/>
                </a:lnTo>
                <a:lnTo>
                  <a:pt x="748284" y="237743"/>
                </a:lnTo>
                <a:lnTo>
                  <a:pt x="768096" y="259079"/>
                </a:lnTo>
                <a:lnTo>
                  <a:pt x="776478" y="251459"/>
                </a:lnTo>
                <a:lnTo>
                  <a:pt x="784098" y="243077"/>
                </a:lnTo>
                <a:lnTo>
                  <a:pt x="789432" y="236981"/>
                </a:lnTo>
                <a:close/>
              </a:path>
              <a:path w="810895" h="356235">
                <a:moveTo>
                  <a:pt x="742950" y="277367"/>
                </a:moveTo>
                <a:lnTo>
                  <a:pt x="727710" y="253745"/>
                </a:lnTo>
                <a:lnTo>
                  <a:pt x="722376" y="257555"/>
                </a:lnTo>
                <a:lnTo>
                  <a:pt x="711708" y="263651"/>
                </a:lnTo>
                <a:lnTo>
                  <a:pt x="704088" y="267461"/>
                </a:lnTo>
                <a:lnTo>
                  <a:pt x="717804" y="292607"/>
                </a:lnTo>
                <a:lnTo>
                  <a:pt x="726186" y="288035"/>
                </a:lnTo>
                <a:lnTo>
                  <a:pt x="737616" y="281177"/>
                </a:lnTo>
                <a:lnTo>
                  <a:pt x="742950" y="277367"/>
                </a:lnTo>
                <a:close/>
              </a:path>
              <a:path w="810895" h="356235">
                <a:moveTo>
                  <a:pt x="690372" y="305561"/>
                </a:moveTo>
                <a:lnTo>
                  <a:pt x="678942" y="278891"/>
                </a:lnTo>
                <a:lnTo>
                  <a:pt x="676656" y="280415"/>
                </a:lnTo>
                <a:lnTo>
                  <a:pt x="662940" y="285749"/>
                </a:lnTo>
                <a:lnTo>
                  <a:pt x="653796" y="288797"/>
                </a:lnTo>
                <a:lnTo>
                  <a:pt x="662940" y="316229"/>
                </a:lnTo>
                <a:lnTo>
                  <a:pt x="673608" y="311657"/>
                </a:lnTo>
                <a:lnTo>
                  <a:pt x="688086" y="306323"/>
                </a:lnTo>
                <a:lnTo>
                  <a:pt x="690372" y="305561"/>
                </a:lnTo>
                <a:close/>
              </a:path>
              <a:path w="810895" h="356235">
                <a:moveTo>
                  <a:pt x="635508" y="324611"/>
                </a:moveTo>
                <a:lnTo>
                  <a:pt x="627126" y="297941"/>
                </a:lnTo>
                <a:lnTo>
                  <a:pt x="620268" y="299465"/>
                </a:lnTo>
                <a:lnTo>
                  <a:pt x="605028" y="304037"/>
                </a:lnTo>
                <a:lnTo>
                  <a:pt x="600456" y="304799"/>
                </a:lnTo>
                <a:lnTo>
                  <a:pt x="606552" y="332993"/>
                </a:lnTo>
                <a:lnTo>
                  <a:pt x="611886" y="331469"/>
                </a:lnTo>
                <a:lnTo>
                  <a:pt x="628650" y="326897"/>
                </a:lnTo>
                <a:lnTo>
                  <a:pt x="635508" y="324611"/>
                </a:lnTo>
                <a:close/>
              </a:path>
              <a:path w="810895" h="356235">
                <a:moveTo>
                  <a:pt x="578358" y="339089"/>
                </a:moveTo>
                <a:lnTo>
                  <a:pt x="573024" y="310895"/>
                </a:lnTo>
                <a:lnTo>
                  <a:pt x="572262" y="310895"/>
                </a:lnTo>
                <a:lnTo>
                  <a:pt x="554736" y="314705"/>
                </a:lnTo>
                <a:lnTo>
                  <a:pt x="545592" y="316229"/>
                </a:lnTo>
                <a:lnTo>
                  <a:pt x="550164" y="344423"/>
                </a:lnTo>
                <a:lnTo>
                  <a:pt x="560070" y="342137"/>
                </a:lnTo>
                <a:lnTo>
                  <a:pt x="578358" y="339089"/>
                </a:lnTo>
                <a:close/>
              </a:path>
              <a:path w="810895" h="356235">
                <a:moveTo>
                  <a:pt x="521208" y="348233"/>
                </a:moveTo>
                <a:lnTo>
                  <a:pt x="517398" y="320039"/>
                </a:lnTo>
                <a:lnTo>
                  <a:pt x="501395" y="321563"/>
                </a:lnTo>
                <a:lnTo>
                  <a:pt x="489204" y="323087"/>
                </a:lnTo>
                <a:lnTo>
                  <a:pt x="492252" y="351281"/>
                </a:lnTo>
                <a:lnTo>
                  <a:pt x="505206" y="350519"/>
                </a:lnTo>
                <a:lnTo>
                  <a:pt x="521208" y="348233"/>
                </a:lnTo>
                <a:close/>
              </a:path>
              <a:path w="810895" h="356235">
                <a:moveTo>
                  <a:pt x="463295" y="353567"/>
                </a:moveTo>
                <a:lnTo>
                  <a:pt x="461772" y="325373"/>
                </a:lnTo>
                <a:lnTo>
                  <a:pt x="446531" y="326066"/>
                </a:lnTo>
                <a:lnTo>
                  <a:pt x="433578" y="326135"/>
                </a:lnTo>
                <a:lnTo>
                  <a:pt x="434340" y="355091"/>
                </a:lnTo>
                <a:lnTo>
                  <a:pt x="446531" y="354329"/>
                </a:lnTo>
                <a:lnTo>
                  <a:pt x="463295" y="353567"/>
                </a:lnTo>
                <a:close/>
              </a:path>
              <a:path w="810895" h="356235">
                <a:moveTo>
                  <a:pt x="405384" y="355853"/>
                </a:moveTo>
                <a:lnTo>
                  <a:pt x="405384" y="326897"/>
                </a:lnTo>
                <a:lnTo>
                  <a:pt x="384810" y="326828"/>
                </a:lnTo>
                <a:lnTo>
                  <a:pt x="377190" y="326135"/>
                </a:lnTo>
                <a:lnTo>
                  <a:pt x="376428" y="355091"/>
                </a:lnTo>
                <a:lnTo>
                  <a:pt x="385572" y="355120"/>
                </a:lnTo>
                <a:lnTo>
                  <a:pt x="405384" y="355853"/>
                </a:lnTo>
                <a:close/>
              </a:path>
              <a:path w="810895" h="356235">
                <a:moveTo>
                  <a:pt x="348996" y="325373"/>
                </a:moveTo>
                <a:lnTo>
                  <a:pt x="345186" y="325252"/>
                </a:lnTo>
                <a:lnTo>
                  <a:pt x="327660" y="323849"/>
                </a:lnTo>
                <a:lnTo>
                  <a:pt x="320802" y="323087"/>
                </a:lnTo>
                <a:lnTo>
                  <a:pt x="318516" y="351281"/>
                </a:lnTo>
                <a:lnTo>
                  <a:pt x="325374" y="352043"/>
                </a:lnTo>
                <a:lnTo>
                  <a:pt x="345186" y="353567"/>
                </a:lnTo>
                <a:lnTo>
                  <a:pt x="347472" y="353567"/>
                </a:lnTo>
                <a:lnTo>
                  <a:pt x="348996" y="325373"/>
                </a:lnTo>
                <a:close/>
              </a:path>
              <a:path w="810895" h="356235">
                <a:moveTo>
                  <a:pt x="292608" y="320039"/>
                </a:moveTo>
                <a:lnTo>
                  <a:pt x="291084" y="320039"/>
                </a:lnTo>
                <a:lnTo>
                  <a:pt x="272796" y="316991"/>
                </a:lnTo>
                <a:lnTo>
                  <a:pt x="265176" y="316229"/>
                </a:lnTo>
                <a:lnTo>
                  <a:pt x="260604" y="344423"/>
                </a:lnTo>
                <a:lnTo>
                  <a:pt x="268986" y="345185"/>
                </a:lnTo>
                <a:lnTo>
                  <a:pt x="287274" y="348233"/>
                </a:lnTo>
                <a:lnTo>
                  <a:pt x="289560" y="348233"/>
                </a:lnTo>
                <a:lnTo>
                  <a:pt x="292608" y="320039"/>
                </a:lnTo>
                <a:close/>
              </a:path>
              <a:path w="810895" h="356235">
                <a:moveTo>
                  <a:pt x="237744" y="310895"/>
                </a:moveTo>
                <a:lnTo>
                  <a:pt x="221742" y="307847"/>
                </a:lnTo>
                <a:lnTo>
                  <a:pt x="210311" y="304799"/>
                </a:lnTo>
                <a:lnTo>
                  <a:pt x="203454" y="332231"/>
                </a:lnTo>
                <a:lnTo>
                  <a:pt x="215646" y="335279"/>
                </a:lnTo>
                <a:lnTo>
                  <a:pt x="231647" y="339089"/>
                </a:lnTo>
                <a:lnTo>
                  <a:pt x="237744" y="310895"/>
                </a:lnTo>
                <a:close/>
              </a:path>
              <a:path w="810895" h="356235">
                <a:moveTo>
                  <a:pt x="183642" y="297179"/>
                </a:moveTo>
                <a:lnTo>
                  <a:pt x="175260" y="294893"/>
                </a:lnTo>
                <a:lnTo>
                  <a:pt x="160782" y="290321"/>
                </a:lnTo>
                <a:lnTo>
                  <a:pt x="156972" y="288797"/>
                </a:lnTo>
                <a:lnTo>
                  <a:pt x="147066" y="315467"/>
                </a:lnTo>
                <a:lnTo>
                  <a:pt x="152400" y="317753"/>
                </a:lnTo>
                <a:lnTo>
                  <a:pt x="166878" y="322325"/>
                </a:lnTo>
                <a:lnTo>
                  <a:pt x="175260" y="324611"/>
                </a:lnTo>
                <a:lnTo>
                  <a:pt x="183642" y="297179"/>
                </a:lnTo>
                <a:close/>
              </a:path>
              <a:path w="810895" h="356235">
                <a:moveTo>
                  <a:pt x="131064" y="278891"/>
                </a:moveTo>
                <a:lnTo>
                  <a:pt x="121920" y="274319"/>
                </a:lnTo>
                <a:lnTo>
                  <a:pt x="109728" y="268985"/>
                </a:lnTo>
                <a:lnTo>
                  <a:pt x="106680" y="267461"/>
                </a:lnTo>
                <a:lnTo>
                  <a:pt x="92964" y="292607"/>
                </a:lnTo>
                <a:lnTo>
                  <a:pt x="97536" y="294893"/>
                </a:lnTo>
                <a:lnTo>
                  <a:pt x="110489" y="300989"/>
                </a:lnTo>
                <a:lnTo>
                  <a:pt x="119634" y="304799"/>
                </a:lnTo>
                <a:lnTo>
                  <a:pt x="131064" y="278891"/>
                </a:lnTo>
                <a:close/>
              </a:path>
              <a:path w="810895" h="356235">
                <a:moveTo>
                  <a:pt x="83058" y="253745"/>
                </a:moveTo>
                <a:lnTo>
                  <a:pt x="78486" y="250697"/>
                </a:lnTo>
                <a:lnTo>
                  <a:pt x="70104" y="243839"/>
                </a:lnTo>
                <a:lnTo>
                  <a:pt x="61722" y="237743"/>
                </a:lnTo>
                <a:lnTo>
                  <a:pt x="42672" y="259079"/>
                </a:lnTo>
                <a:lnTo>
                  <a:pt x="43434" y="259841"/>
                </a:lnTo>
                <a:lnTo>
                  <a:pt x="53340" y="267461"/>
                </a:lnTo>
                <a:lnTo>
                  <a:pt x="63246" y="274319"/>
                </a:lnTo>
                <a:lnTo>
                  <a:pt x="67056" y="277367"/>
                </a:lnTo>
                <a:lnTo>
                  <a:pt x="83058" y="253745"/>
                </a:lnTo>
                <a:close/>
              </a:path>
              <a:path w="810895" h="356235">
                <a:moveTo>
                  <a:pt x="44196" y="218693"/>
                </a:moveTo>
                <a:lnTo>
                  <a:pt x="42672" y="217169"/>
                </a:lnTo>
                <a:lnTo>
                  <a:pt x="38100" y="210311"/>
                </a:lnTo>
                <a:lnTo>
                  <a:pt x="34290" y="203453"/>
                </a:lnTo>
                <a:lnTo>
                  <a:pt x="32004" y="197357"/>
                </a:lnTo>
                <a:lnTo>
                  <a:pt x="5334" y="208025"/>
                </a:lnTo>
                <a:lnTo>
                  <a:pt x="14478" y="226313"/>
                </a:lnTo>
                <a:lnTo>
                  <a:pt x="20574" y="235457"/>
                </a:lnTo>
                <a:lnTo>
                  <a:pt x="21336" y="236219"/>
                </a:lnTo>
                <a:lnTo>
                  <a:pt x="44196" y="218693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31297" y="878078"/>
            <a:ext cx="8534400" cy="4177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4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的严格定义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286385" indent="-202565">
              <a:lnSpc>
                <a:spcPct val="100000"/>
              </a:lnSpc>
              <a:spcBef>
                <a:spcPts val="980"/>
              </a:spcBef>
              <a:buFont typeface="Wingdings" panose="05000000000000000000"/>
              <a:buChar char=""/>
              <a:tabLst>
                <a:tab pos="287020" algn="l"/>
              </a:tabLst>
            </a:pPr>
            <a:r>
              <a:rPr sz="2000" b="1" u="sng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u="sng" spc="-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u="sng" spc="-5" dirty="0">
                <a:latin typeface="Arial" panose="020B0604020202020204"/>
                <a:cs typeface="Arial" panose="020B0604020202020204"/>
              </a:rPr>
              <a:t>(Relation)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 marR="93345">
              <a:lnSpc>
                <a:spcPct val="12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关系可用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R(A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:D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:D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… ,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:D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表示，可简记为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R(A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… , 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950" b="1" spc="60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，这种描述又被称为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关系模式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(Schema)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表标题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(head)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 marR="203835" indent="-635">
              <a:lnSpc>
                <a:spcPct val="120000"/>
              </a:lnSpc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是关系的名字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是属性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是属性所对应的域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是关系的度或目 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(degree),</a:t>
            </a:r>
            <a:r>
              <a:rPr sz="2000" b="1" spc="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关系中元组的数目称为关系的基数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(Cardinality)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关系模式中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(i =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1,…,n)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必须是不同的</a:t>
            </a:r>
            <a:r>
              <a:rPr sz="2000" b="1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而</a:t>
            </a:r>
            <a:r>
              <a:rPr sz="2000" b="1" dirty="0">
                <a:latin typeface="Arial" panose="020B0604020202020204"/>
                <a:cs typeface="Arial" panose="020B0604020202020204"/>
              </a:rPr>
              <a:t>D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(i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</a:t>
            </a:r>
            <a:r>
              <a:rPr sz="2000" b="1" spc="-114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1,…,n)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是可以相同的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41020">
              <a:lnSpc>
                <a:spcPct val="100000"/>
              </a:lnSpc>
              <a:spcBef>
                <a:spcPts val="480"/>
              </a:spcBef>
            </a:pPr>
            <a:r>
              <a:rPr sz="2000" spc="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例如下图的关系为一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目关系，描述为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98220">
              <a:lnSpc>
                <a:spcPct val="100000"/>
              </a:lnSpc>
              <a:spcBef>
                <a:spcPts val="480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家庭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丈夫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男人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，妻子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女人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子女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儿童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家庭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丈夫，妻子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,</a:t>
            </a:r>
            <a:r>
              <a:rPr sz="2000"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子女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42601" y="5385816"/>
            <a:ext cx="3334511" cy="14394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31297" y="877315"/>
            <a:ext cx="8655685" cy="5275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4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的严格定义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286385" indent="-202565">
              <a:lnSpc>
                <a:spcPct val="100000"/>
              </a:lnSpc>
              <a:spcBef>
                <a:spcPts val="980"/>
              </a:spcBef>
              <a:buFont typeface="Wingdings" panose="05000000000000000000"/>
              <a:buChar char=""/>
              <a:tabLst>
                <a:tab pos="287020" algn="l"/>
              </a:tabLst>
            </a:pPr>
            <a:r>
              <a:rPr sz="2000" b="1" u="sng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u="sng" spc="-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u="sng" spc="-5" dirty="0">
                <a:latin typeface="Arial" panose="020B0604020202020204"/>
                <a:cs typeface="Arial" panose="020B0604020202020204"/>
              </a:rPr>
              <a:t>(Relation)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 marR="5080">
              <a:lnSpc>
                <a:spcPct val="12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关系模式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R(</a:t>
            </a:r>
            <a:r>
              <a:rPr sz="2000" b="1" dirty="0">
                <a:latin typeface="Arial" panose="020B0604020202020204"/>
                <a:cs typeface="Arial" panose="020B0604020202020204"/>
              </a:rPr>
              <a:t>A</a:t>
            </a:r>
            <a:r>
              <a:rPr sz="1950" b="1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:D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A</a:t>
            </a:r>
            <a:r>
              <a:rPr sz="1950" b="1" baseline="-21000" dirty="0">
                <a:latin typeface="Arial" panose="020B0604020202020204"/>
                <a:cs typeface="Arial" panose="020B0604020202020204"/>
              </a:rPr>
              <a:t>2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:D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… ,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950" b="1" spc="7" baseline="-21000" dirty="0">
                <a:latin typeface="Arial" panose="020B0604020202020204"/>
                <a:cs typeface="Arial" panose="020B0604020202020204"/>
              </a:rPr>
              <a:t>n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:D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中属性向域的映象在很多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DBMS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中一般直接说明为属性的类型、长度等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4102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例如：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59890" marR="1819275" indent="-1118870">
              <a:lnSpc>
                <a:spcPct val="120000"/>
              </a:lnSpc>
              <a:tabLst>
                <a:tab pos="2091055" algn="l"/>
                <a:tab pos="2406650" algn="l"/>
                <a:tab pos="4050665" algn="l"/>
                <a:tab pos="5911850" algn="l"/>
              </a:tabLst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Studen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S#</a:t>
            </a:r>
            <a:r>
              <a:rPr sz="2000" b="1" dirty="0"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char(8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 Snam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e</a:t>
            </a:r>
            <a:r>
              <a:rPr sz="2000" b="1" dirty="0"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char(10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Ssex</a:t>
            </a:r>
            <a:r>
              <a:rPr sz="2000" b="1" dirty="0">
                <a:latin typeface="Arial" panose="020B0604020202020204"/>
                <a:cs typeface="Arial" panose="020B0604020202020204"/>
              </a:rPr>
              <a:t>	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char(2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 Sage	</a:t>
            </a:r>
            <a:r>
              <a:rPr sz="20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integer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D#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char(2)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Sclass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char(6)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480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再如：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59890" marR="1507490" indent="-1118870">
              <a:lnSpc>
                <a:spcPct val="120000"/>
              </a:lnSpc>
              <a:tabLst>
                <a:tab pos="2106295" algn="l"/>
                <a:tab pos="2533015" algn="l"/>
                <a:tab pos="3162935" algn="l"/>
                <a:tab pos="3952240" algn="l"/>
                <a:tab pos="4149090" algn="l"/>
              </a:tabLst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Course</a:t>
            </a:r>
            <a:r>
              <a:rPr sz="2000" b="1" spc="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 C#	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char(3)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	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Cname	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char(12)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</a:t>
            </a:r>
            <a:r>
              <a:rPr sz="20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Chours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integer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Credit	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float(1)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T#	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char(3)</a:t>
            </a:r>
            <a:r>
              <a:rPr sz="2000" b="1" spc="-7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 dirty="0">
              <a:latin typeface="Times New Roman" panose="02020603050405020304"/>
              <a:cs typeface="Times New Roman" panose="02020603050405020304"/>
            </a:endParaRPr>
          </a:p>
          <a:p>
            <a:pPr marL="541020">
              <a:lnSpc>
                <a:spcPct val="100000"/>
              </a:lnSpc>
              <a:spcBef>
                <a:spcPts val="5"/>
              </a:spcBef>
              <a:tabLst>
                <a:tab pos="1499870" algn="l"/>
                <a:tab pos="3021965" algn="l"/>
                <a:tab pos="4880610" algn="l"/>
              </a:tabLst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SC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S#	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char(8)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C#	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char(3)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Grade	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float(1)</a:t>
            </a:r>
            <a:r>
              <a:rPr sz="2000" b="1" spc="-9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31297" y="878078"/>
            <a:ext cx="8260715" cy="3811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400" b="1" spc="-4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的严格定义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1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83820">
              <a:lnSpc>
                <a:spcPct val="100000"/>
              </a:lnSpc>
              <a:spcBef>
                <a:spcPts val="9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关系模式与关系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4102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同一关系模式下，可有很多的关系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4102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关系模式是关系的结构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,</a:t>
            </a:r>
            <a:r>
              <a:rPr sz="2000" b="1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关系是关系模式在某一时刻的数据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41020">
              <a:lnSpc>
                <a:spcPct val="100000"/>
              </a:lnSpc>
              <a:spcBef>
                <a:spcPts val="96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关系模式是稳定的；而关系是某一时刻的值，随时间变化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 panose="02020603050405020304"/>
              <a:cs typeface="Times New Roman" panose="02020603050405020304"/>
            </a:endParaRPr>
          </a:p>
          <a:p>
            <a:pPr marL="1553845" marR="755015" indent="-953135">
              <a:lnSpc>
                <a:spcPct val="120000"/>
              </a:lnSpc>
            </a:pP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Student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(S#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char(8)</a:t>
            </a:r>
            <a:r>
              <a:rPr sz="1800" b="1" dirty="0">
                <a:latin typeface="Arial" panose="020B0604020202020204"/>
                <a:cs typeface="Arial" panose="020B0604020202020204"/>
              </a:rPr>
              <a:t>,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Sname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char(10)</a:t>
            </a:r>
            <a:r>
              <a:rPr sz="1800" b="1" dirty="0">
                <a:latin typeface="Arial" panose="020B0604020202020204"/>
                <a:cs typeface="Arial" panose="020B0604020202020204"/>
              </a:rPr>
              <a:t>,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Ssex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char(2)</a:t>
            </a:r>
            <a:r>
              <a:rPr sz="1800" b="1" dirty="0">
                <a:latin typeface="Arial" panose="020B0604020202020204"/>
                <a:cs typeface="Arial" panose="020B0604020202020204"/>
              </a:rPr>
              <a:t>, </a:t>
            </a:r>
            <a:r>
              <a:rPr sz="1800" b="1" spc="-5" dirty="0">
                <a:latin typeface="Arial" panose="020B0604020202020204"/>
                <a:cs typeface="Arial" panose="020B0604020202020204"/>
              </a:rPr>
              <a:t>Sage </a:t>
            </a:r>
            <a:r>
              <a:rPr sz="1800" b="1" spc="-2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integer</a:t>
            </a:r>
            <a:r>
              <a:rPr sz="1800" b="1" spc="-20" dirty="0">
                <a:latin typeface="Arial" panose="020B0604020202020204"/>
                <a:cs typeface="Arial" panose="020B0604020202020204"/>
              </a:rPr>
              <a:t>, 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D#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char(2)</a:t>
            </a:r>
            <a:r>
              <a:rPr sz="1800" b="1" dirty="0">
                <a:latin typeface="Arial" panose="020B0604020202020204"/>
                <a:cs typeface="Arial" panose="020B0604020202020204"/>
              </a:rPr>
              <a:t>,  Sclass</a:t>
            </a:r>
            <a:r>
              <a:rPr sz="1800" b="1" spc="-12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char(6)</a:t>
            </a:r>
            <a:r>
              <a:rPr sz="1800" b="1" dirty="0">
                <a:latin typeface="Arial" panose="020B0604020202020204"/>
                <a:cs typeface="Arial" panose="020B0604020202020204"/>
              </a:rPr>
              <a:t>)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3187" y="5016246"/>
            <a:ext cx="3886961" cy="16093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04395" y="5016246"/>
            <a:ext cx="3886961" cy="1392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351532" y="2146427"/>
            <a:ext cx="576580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37030" algn="l"/>
              </a:tabLst>
            </a:pPr>
            <a:r>
              <a:rPr sz="36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sz="36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3600" dirty="0">
                <a:solidFill>
                  <a:schemeClr val="bg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章	关系模型与关系运算</a:t>
            </a:r>
            <a:endParaRPr sz="3600" dirty="0">
              <a:solidFill>
                <a:schemeClr val="bg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17839" y="3515867"/>
            <a:ext cx="5798820" cy="24650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9199" y="878078"/>
            <a:ext cx="7164070" cy="1626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的特性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>
              <a:lnSpc>
                <a:spcPct val="100000"/>
              </a:lnSpc>
              <a:spcBef>
                <a:spcPts val="1565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列是同质：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即每一列中的分量来自同一域，是同一类型的数据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78871" y="5051297"/>
            <a:ext cx="777240" cy="295910"/>
          </a:xfrm>
          <a:custGeom>
            <a:avLst/>
            <a:gdLst/>
            <a:ahLst/>
            <a:cxnLst/>
            <a:rect l="l" t="t" r="r" b="b"/>
            <a:pathLst>
              <a:path w="777239" h="295910">
                <a:moveTo>
                  <a:pt x="32004" y="132588"/>
                </a:moveTo>
                <a:lnTo>
                  <a:pt x="6096" y="120396"/>
                </a:lnTo>
                <a:lnTo>
                  <a:pt x="5334" y="122682"/>
                </a:lnTo>
                <a:lnTo>
                  <a:pt x="2286" y="131064"/>
                </a:lnTo>
                <a:lnTo>
                  <a:pt x="762" y="137922"/>
                </a:lnTo>
                <a:lnTo>
                  <a:pt x="762" y="140208"/>
                </a:lnTo>
                <a:lnTo>
                  <a:pt x="0" y="148590"/>
                </a:lnTo>
                <a:lnTo>
                  <a:pt x="762" y="155448"/>
                </a:lnTo>
                <a:lnTo>
                  <a:pt x="24257" y="154178"/>
                </a:lnTo>
                <a:lnTo>
                  <a:pt x="28194" y="153326"/>
                </a:lnTo>
                <a:lnTo>
                  <a:pt x="28194" y="147066"/>
                </a:lnTo>
                <a:lnTo>
                  <a:pt x="28956" y="141732"/>
                </a:lnTo>
                <a:lnTo>
                  <a:pt x="28956" y="144018"/>
                </a:lnTo>
                <a:lnTo>
                  <a:pt x="30480" y="137160"/>
                </a:lnTo>
                <a:lnTo>
                  <a:pt x="32004" y="132588"/>
                </a:lnTo>
                <a:close/>
              </a:path>
              <a:path w="777239" h="295910">
                <a:moveTo>
                  <a:pt x="28956" y="179910"/>
                </a:moveTo>
                <a:lnTo>
                  <a:pt x="28956" y="153924"/>
                </a:lnTo>
                <a:lnTo>
                  <a:pt x="24257" y="154178"/>
                </a:lnTo>
                <a:lnTo>
                  <a:pt x="762" y="159258"/>
                </a:lnTo>
                <a:lnTo>
                  <a:pt x="2286" y="166116"/>
                </a:lnTo>
                <a:lnTo>
                  <a:pt x="6096" y="174498"/>
                </a:lnTo>
                <a:lnTo>
                  <a:pt x="9906" y="182118"/>
                </a:lnTo>
                <a:lnTo>
                  <a:pt x="14478" y="190500"/>
                </a:lnTo>
                <a:lnTo>
                  <a:pt x="15240" y="191262"/>
                </a:lnTo>
                <a:lnTo>
                  <a:pt x="28956" y="179910"/>
                </a:lnTo>
                <a:close/>
              </a:path>
              <a:path w="777239" h="295910">
                <a:moveTo>
                  <a:pt x="28956" y="153924"/>
                </a:moveTo>
                <a:lnTo>
                  <a:pt x="28873" y="153179"/>
                </a:lnTo>
                <a:lnTo>
                  <a:pt x="24257" y="154178"/>
                </a:lnTo>
                <a:lnTo>
                  <a:pt x="28956" y="153924"/>
                </a:lnTo>
                <a:close/>
              </a:path>
              <a:path w="777239" h="295910">
                <a:moveTo>
                  <a:pt x="28873" y="153179"/>
                </a:moveTo>
                <a:lnTo>
                  <a:pt x="28194" y="147066"/>
                </a:lnTo>
                <a:lnTo>
                  <a:pt x="28194" y="153326"/>
                </a:lnTo>
                <a:lnTo>
                  <a:pt x="28873" y="153179"/>
                </a:lnTo>
                <a:close/>
              </a:path>
              <a:path w="777239" h="295910">
                <a:moveTo>
                  <a:pt x="37338" y="172974"/>
                </a:moveTo>
                <a:lnTo>
                  <a:pt x="37338" y="172212"/>
                </a:lnTo>
                <a:lnTo>
                  <a:pt x="33528" y="166878"/>
                </a:lnTo>
                <a:lnTo>
                  <a:pt x="31242" y="161544"/>
                </a:lnTo>
                <a:lnTo>
                  <a:pt x="29718" y="156972"/>
                </a:lnTo>
                <a:lnTo>
                  <a:pt x="28956" y="153162"/>
                </a:lnTo>
                <a:lnTo>
                  <a:pt x="28956" y="153924"/>
                </a:lnTo>
                <a:lnTo>
                  <a:pt x="28956" y="179910"/>
                </a:lnTo>
                <a:lnTo>
                  <a:pt x="37338" y="172974"/>
                </a:lnTo>
                <a:close/>
              </a:path>
              <a:path w="777239" h="295910">
                <a:moveTo>
                  <a:pt x="65532" y="97536"/>
                </a:moveTo>
                <a:lnTo>
                  <a:pt x="49530" y="73914"/>
                </a:lnTo>
                <a:lnTo>
                  <a:pt x="42672" y="78486"/>
                </a:lnTo>
                <a:lnTo>
                  <a:pt x="34290" y="85344"/>
                </a:lnTo>
                <a:lnTo>
                  <a:pt x="26670" y="92202"/>
                </a:lnTo>
                <a:lnTo>
                  <a:pt x="25146" y="93726"/>
                </a:lnTo>
                <a:lnTo>
                  <a:pt x="45720" y="113538"/>
                </a:lnTo>
                <a:lnTo>
                  <a:pt x="47244" y="112014"/>
                </a:lnTo>
                <a:lnTo>
                  <a:pt x="53340" y="106680"/>
                </a:lnTo>
                <a:lnTo>
                  <a:pt x="60198" y="101346"/>
                </a:lnTo>
                <a:lnTo>
                  <a:pt x="65532" y="97536"/>
                </a:lnTo>
                <a:close/>
              </a:path>
              <a:path w="777239" h="295910">
                <a:moveTo>
                  <a:pt x="113538" y="73152"/>
                </a:moveTo>
                <a:lnTo>
                  <a:pt x="102870" y="46482"/>
                </a:lnTo>
                <a:lnTo>
                  <a:pt x="93726" y="50292"/>
                </a:lnTo>
                <a:lnTo>
                  <a:pt x="82296" y="55626"/>
                </a:lnTo>
                <a:lnTo>
                  <a:pt x="75438" y="58674"/>
                </a:lnTo>
                <a:lnTo>
                  <a:pt x="88392" y="83820"/>
                </a:lnTo>
                <a:lnTo>
                  <a:pt x="95250" y="80772"/>
                </a:lnTo>
                <a:lnTo>
                  <a:pt x="105918" y="76200"/>
                </a:lnTo>
                <a:lnTo>
                  <a:pt x="113538" y="73152"/>
                </a:lnTo>
                <a:close/>
              </a:path>
              <a:path w="777239" h="295910">
                <a:moveTo>
                  <a:pt x="166116" y="55626"/>
                </a:moveTo>
                <a:lnTo>
                  <a:pt x="158496" y="28194"/>
                </a:lnTo>
                <a:lnTo>
                  <a:pt x="146304" y="31242"/>
                </a:lnTo>
                <a:lnTo>
                  <a:pt x="130302" y="36576"/>
                </a:lnTo>
                <a:lnTo>
                  <a:pt x="139446" y="63246"/>
                </a:lnTo>
                <a:lnTo>
                  <a:pt x="141732" y="62484"/>
                </a:lnTo>
                <a:lnTo>
                  <a:pt x="154686" y="58674"/>
                </a:lnTo>
                <a:lnTo>
                  <a:pt x="166116" y="55626"/>
                </a:lnTo>
                <a:close/>
              </a:path>
              <a:path w="777239" h="295910">
                <a:moveTo>
                  <a:pt x="220980" y="43434"/>
                </a:moveTo>
                <a:lnTo>
                  <a:pt x="215646" y="15240"/>
                </a:lnTo>
                <a:lnTo>
                  <a:pt x="207264" y="16764"/>
                </a:lnTo>
                <a:lnTo>
                  <a:pt x="191262" y="19812"/>
                </a:lnTo>
                <a:lnTo>
                  <a:pt x="186690" y="20574"/>
                </a:lnTo>
                <a:lnTo>
                  <a:pt x="193548" y="48768"/>
                </a:lnTo>
                <a:lnTo>
                  <a:pt x="198120" y="48006"/>
                </a:lnTo>
                <a:lnTo>
                  <a:pt x="220980" y="43434"/>
                </a:lnTo>
                <a:close/>
              </a:path>
              <a:path w="777239" h="295910">
                <a:moveTo>
                  <a:pt x="276606" y="35052"/>
                </a:moveTo>
                <a:lnTo>
                  <a:pt x="272796" y="6858"/>
                </a:lnTo>
                <a:lnTo>
                  <a:pt x="258318" y="8382"/>
                </a:lnTo>
                <a:lnTo>
                  <a:pt x="244602" y="10668"/>
                </a:lnTo>
                <a:lnTo>
                  <a:pt x="248412" y="38862"/>
                </a:lnTo>
                <a:lnTo>
                  <a:pt x="262128" y="36576"/>
                </a:lnTo>
                <a:lnTo>
                  <a:pt x="276606" y="35052"/>
                </a:lnTo>
                <a:close/>
              </a:path>
              <a:path w="777239" h="295910">
                <a:moveTo>
                  <a:pt x="332232" y="30480"/>
                </a:moveTo>
                <a:lnTo>
                  <a:pt x="330708" y="1524"/>
                </a:lnTo>
                <a:lnTo>
                  <a:pt x="312420" y="3048"/>
                </a:lnTo>
                <a:lnTo>
                  <a:pt x="301752" y="3810"/>
                </a:lnTo>
                <a:lnTo>
                  <a:pt x="304038" y="32004"/>
                </a:lnTo>
                <a:lnTo>
                  <a:pt x="314706" y="31242"/>
                </a:lnTo>
                <a:lnTo>
                  <a:pt x="332232" y="30480"/>
                </a:lnTo>
                <a:close/>
              </a:path>
              <a:path w="777239" h="295910">
                <a:moveTo>
                  <a:pt x="388620" y="28956"/>
                </a:moveTo>
                <a:lnTo>
                  <a:pt x="388620" y="0"/>
                </a:lnTo>
                <a:lnTo>
                  <a:pt x="369570" y="762"/>
                </a:lnTo>
                <a:lnTo>
                  <a:pt x="359664" y="762"/>
                </a:lnTo>
                <a:lnTo>
                  <a:pt x="360426" y="28956"/>
                </a:lnTo>
                <a:lnTo>
                  <a:pt x="388620" y="28956"/>
                </a:lnTo>
                <a:close/>
              </a:path>
              <a:path w="777239" h="295910">
                <a:moveTo>
                  <a:pt x="446532" y="1524"/>
                </a:moveTo>
                <a:lnTo>
                  <a:pt x="427482" y="762"/>
                </a:lnTo>
                <a:lnTo>
                  <a:pt x="417576" y="762"/>
                </a:lnTo>
                <a:lnTo>
                  <a:pt x="416814" y="28956"/>
                </a:lnTo>
                <a:lnTo>
                  <a:pt x="426720" y="29718"/>
                </a:lnTo>
                <a:lnTo>
                  <a:pt x="445008" y="30480"/>
                </a:lnTo>
                <a:lnTo>
                  <a:pt x="446532" y="1524"/>
                </a:lnTo>
                <a:close/>
              </a:path>
              <a:path w="777239" h="295910">
                <a:moveTo>
                  <a:pt x="504444" y="6858"/>
                </a:moveTo>
                <a:lnTo>
                  <a:pt x="501396" y="6096"/>
                </a:lnTo>
                <a:lnTo>
                  <a:pt x="483870" y="4572"/>
                </a:lnTo>
                <a:lnTo>
                  <a:pt x="475488" y="3810"/>
                </a:lnTo>
                <a:lnTo>
                  <a:pt x="473202" y="32004"/>
                </a:lnTo>
                <a:lnTo>
                  <a:pt x="481584" y="32766"/>
                </a:lnTo>
                <a:lnTo>
                  <a:pt x="499110" y="35052"/>
                </a:lnTo>
                <a:lnTo>
                  <a:pt x="501396" y="35052"/>
                </a:lnTo>
                <a:lnTo>
                  <a:pt x="504444" y="6858"/>
                </a:lnTo>
                <a:close/>
              </a:path>
              <a:path w="777239" h="295910">
                <a:moveTo>
                  <a:pt x="561594" y="15240"/>
                </a:moveTo>
                <a:lnTo>
                  <a:pt x="536448" y="10668"/>
                </a:lnTo>
                <a:lnTo>
                  <a:pt x="533400" y="10668"/>
                </a:lnTo>
                <a:lnTo>
                  <a:pt x="528828" y="38862"/>
                </a:lnTo>
                <a:lnTo>
                  <a:pt x="532638" y="38862"/>
                </a:lnTo>
                <a:lnTo>
                  <a:pt x="548640" y="41910"/>
                </a:lnTo>
                <a:lnTo>
                  <a:pt x="557022" y="43434"/>
                </a:lnTo>
                <a:lnTo>
                  <a:pt x="561594" y="15240"/>
                </a:lnTo>
                <a:close/>
              </a:path>
              <a:path w="777239" h="295910">
                <a:moveTo>
                  <a:pt x="618744" y="28194"/>
                </a:moveTo>
                <a:lnTo>
                  <a:pt x="616458" y="27432"/>
                </a:lnTo>
                <a:lnTo>
                  <a:pt x="601218" y="23622"/>
                </a:lnTo>
                <a:lnTo>
                  <a:pt x="590550" y="20574"/>
                </a:lnTo>
                <a:lnTo>
                  <a:pt x="584454" y="48768"/>
                </a:lnTo>
                <a:lnTo>
                  <a:pt x="595122" y="51054"/>
                </a:lnTo>
                <a:lnTo>
                  <a:pt x="609600" y="54864"/>
                </a:lnTo>
                <a:lnTo>
                  <a:pt x="611124" y="55626"/>
                </a:lnTo>
                <a:lnTo>
                  <a:pt x="618744" y="28194"/>
                </a:lnTo>
                <a:close/>
              </a:path>
              <a:path w="777239" h="295910">
                <a:moveTo>
                  <a:pt x="675132" y="46482"/>
                </a:moveTo>
                <a:lnTo>
                  <a:pt x="671322" y="44958"/>
                </a:lnTo>
                <a:lnTo>
                  <a:pt x="658368" y="40386"/>
                </a:lnTo>
                <a:lnTo>
                  <a:pt x="646938" y="36576"/>
                </a:lnTo>
                <a:lnTo>
                  <a:pt x="637794" y="63246"/>
                </a:lnTo>
                <a:lnTo>
                  <a:pt x="649224" y="67056"/>
                </a:lnTo>
                <a:lnTo>
                  <a:pt x="661416" y="71628"/>
                </a:lnTo>
                <a:lnTo>
                  <a:pt x="663702" y="72390"/>
                </a:lnTo>
                <a:lnTo>
                  <a:pt x="675132" y="46482"/>
                </a:lnTo>
                <a:close/>
              </a:path>
              <a:path w="777239" h="295910">
                <a:moveTo>
                  <a:pt x="728472" y="73914"/>
                </a:moveTo>
                <a:lnTo>
                  <a:pt x="725424" y="72390"/>
                </a:lnTo>
                <a:lnTo>
                  <a:pt x="716280" y="66294"/>
                </a:lnTo>
                <a:lnTo>
                  <a:pt x="705612" y="60198"/>
                </a:lnTo>
                <a:lnTo>
                  <a:pt x="701802" y="58674"/>
                </a:lnTo>
                <a:lnTo>
                  <a:pt x="688848" y="83820"/>
                </a:lnTo>
                <a:lnTo>
                  <a:pt x="693420" y="86106"/>
                </a:lnTo>
                <a:lnTo>
                  <a:pt x="702564" y="91440"/>
                </a:lnTo>
                <a:lnTo>
                  <a:pt x="710946" y="96774"/>
                </a:lnTo>
                <a:lnTo>
                  <a:pt x="711708" y="97536"/>
                </a:lnTo>
                <a:lnTo>
                  <a:pt x="728472" y="73914"/>
                </a:lnTo>
                <a:close/>
              </a:path>
              <a:path w="777239" h="295910">
                <a:moveTo>
                  <a:pt x="771144" y="120396"/>
                </a:moveTo>
                <a:lnTo>
                  <a:pt x="768096" y="113538"/>
                </a:lnTo>
                <a:lnTo>
                  <a:pt x="762762" y="105918"/>
                </a:lnTo>
                <a:lnTo>
                  <a:pt x="756666" y="98298"/>
                </a:lnTo>
                <a:lnTo>
                  <a:pt x="752856" y="93726"/>
                </a:lnTo>
                <a:lnTo>
                  <a:pt x="731520" y="113538"/>
                </a:lnTo>
                <a:lnTo>
                  <a:pt x="736092" y="118110"/>
                </a:lnTo>
                <a:lnTo>
                  <a:pt x="740664" y="123444"/>
                </a:lnTo>
                <a:lnTo>
                  <a:pt x="743712" y="128778"/>
                </a:lnTo>
                <a:lnTo>
                  <a:pt x="745998" y="133350"/>
                </a:lnTo>
                <a:lnTo>
                  <a:pt x="771144" y="120396"/>
                </a:lnTo>
                <a:close/>
              </a:path>
              <a:path w="777239" h="295910">
                <a:moveTo>
                  <a:pt x="777240" y="157734"/>
                </a:moveTo>
                <a:lnTo>
                  <a:pt x="777240" y="155448"/>
                </a:lnTo>
                <a:lnTo>
                  <a:pt x="749046" y="153924"/>
                </a:lnTo>
                <a:lnTo>
                  <a:pt x="749046" y="151638"/>
                </a:lnTo>
                <a:lnTo>
                  <a:pt x="747522" y="158496"/>
                </a:lnTo>
                <a:lnTo>
                  <a:pt x="745998" y="163068"/>
                </a:lnTo>
                <a:lnTo>
                  <a:pt x="742950" y="168402"/>
                </a:lnTo>
                <a:lnTo>
                  <a:pt x="739902" y="172974"/>
                </a:lnTo>
                <a:lnTo>
                  <a:pt x="764286" y="188214"/>
                </a:lnTo>
                <a:lnTo>
                  <a:pt x="768858" y="181356"/>
                </a:lnTo>
                <a:lnTo>
                  <a:pt x="772668" y="172974"/>
                </a:lnTo>
                <a:lnTo>
                  <a:pt x="775716" y="164592"/>
                </a:lnTo>
                <a:lnTo>
                  <a:pt x="777240" y="157734"/>
                </a:lnTo>
                <a:close/>
              </a:path>
              <a:path w="777239" h="295910">
                <a:moveTo>
                  <a:pt x="741426" y="212598"/>
                </a:moveTo>
                <a:lnTo>
                  <a:pt x="723138" y="189738"/>
                </a:lnTo>
                <a:lnTo>
                  <a:pt x="717804" y="194310"/>
                </a:lnTo>
                <a:lnTo>
                  <a:pt x="710184" y="199644"/>
                </a:lnTo>
                <a:lnTo>
                  <a:pt x="701802" y="204978"/>
                </a:lnTo>
                <a:lnTo>
                  <a:pt x="715518" y="230124"/>
                </a:lnTo>
                <a:lnTo>
                  <a:pt x="717042" y="229362"/>
                </a:lnTo>
                <a:lnTo>
                  <a:pt x="735330" y="217170"/>
                </a:lnTo>
                <a:lnTo>
                  <a:pt x="741426" y="212598"/>
                </a:lnTo>
                <a:close/>
              </a:path>
              <a:path w="777239" h="295910">
                <a:moveTo>
                  <a:pt x="688848" y="243078"/>
                </a:moveTo>
                <a:lnTo>
                  <a:pt x="677418" y="217170"/>
                </a:lnTo>
                <a:lnTo>
                  <a:pt x="672084" y="219456"/>
                </a:lnTo>
                <a:lnTo>
                  <a:pt x="660654" y="224028"/>
                </a:lnTo>
                <a:lnTo>
                  <a:pt x="651510" y="227838"/>
                </a:lnTo>
                <a:lnTo>
                  <a:pt x="662178" y="254508"/>
                </a:lnTo>
                <a:lnTo>
                  <a:pt x="671322" y="250698"/>
                </a:lnTo>
                <a:lnTo>
                  <a:pt x="683514" y="245364"/>
                </a:lnTo>
                <a:lnTo>
                  <a:pt x="688848" y="243078"/>
                </a:lnTo>
                <a:close/>
              </a:path>
              <a:path w="777239" h="295910">
                <a:moveTo>
                  <a:pt x="633984" y="263652"/>
                </a:moveTo>
                <a:lnTo>
                  <a:pt x="625602" y="236220"/>
                </a:lnTo>
                <a:lnTo>
                  <a:pt x="623316" y="236982"/>
                </a:lnTo>
                <a:lnTo>
                  <a:pt x="608838" y="240792"/>
                </a:lnTo>
                <a:lnTo>
                  <a:pt x="598932" y="243840"/>
                </a:lnTo>
                <a:lnTo>
                  <a:pt x="605790" y="271272"/>
                </a:lnTo>
                <a:lnTo>
                  <a:pt x="617220" y="268224"/>
                </a:lnTo>
                <a:lnTo>
                  <a:pt x="631698" y="264414"/>
                </a:lnTo>
                <a:lnTo>
                  <a:pt x="633984" y="263652"/>
                </a:lnTo>
                <a:close/>
              </a:path>
              <a:path w="777239" h="295910">
                <a:moveTo>
                  <a:pt x="576834" y="278130"/>
                </a:moveTo>
                <a:lnTo>
                  <a:pt x="571500" y="249936"/>
                </a:lnTo>
                <a:lnTo>
                  <a:pt x="564642" y="251460"/>
                </a:lnTo>
                <a:lnTo>
                  <a:pt x="548640" y="253746"/>
                </a:lnTo>
                <a:lnTo>
                  <a:pt x="544068" y="254508"/>
                </a:lnTo>
                <a:lnTo>
                  <a:pt x="548640" y="282702"/>
                </a:lnTo>
                <a:lnTo>
                  <a:pt x="553974" y="281940"/>
                </a:lnTo>
                <a:lnTo>
                  <a:pt x="569976" y="278892"/>
                </a:lnTo>
                <a:lnTo>
                  <a:pt x="576834" y="278130"/>
                </a:lnTo>
                <a:close/>
              </a:path>
              <a:path w="777239" h="295910">
                <a:moveTo>
                  <a:pt x="519684" y="287274"/>
                </a:moveTo>
                <a:lnTo>
                  <a:pt x="515874" y="259080"/>
                </a:lnTo>
                <a:lnTo>
                  <a:pt x="498348" y="261366"/>
                </a:lnTo>
                <a:lnTo>
                  <a:pt x="487680" y="262128"/>
                </a:lnTo>
                <a:lnTo>
                  <a:pt x="490728" y="290322"/>
                </a:lnTo>
                <a:lnTo>
                  <a:pt x="502158" y="289560"/>
                </a:lnTo>
                <a:lnTo>
                  <a:pt x="519684" y="287274"/>
                </a:lnTo>
                <a:close/>
              </a:path>
              <a:path w="777239" h="295910">
                <a:moveTo>
                  <a:pt x="461772" y="293370"/>
                </a:moveTo>
                <a:lnTo>
                  <a:pt x="460248" y="264414"/>
                </a:lnTo>
                <a:lnTo>
                  <a:pt x="445008" y="265176"/>
                </a:lnTo>
                <a:lnTo>
                  <a:pt x="432054" y="265938"/>
                </a:lnTo>
                <a:lnTo>
                  <a:pt x="432816" y="294894"/>
                </a:lnTo>
                <a:lnTo>
                  <a:pt x="446532" y="294132"/>
                </a:lnTo>
                <a:lnTo>
                  <a:pt x="461772" y="293370"/>
                </a:lnTo>
                <a:close/>
              </a:path>
              <a:path w="777239" h="295910">
                <a:moveTo>
                  <a:pt x="403860" y="295656"/>
                </a:moveTo>
                <a:lnTo>
                  <a:pt x="403860" y="266700"/>
                </a:lnTo>
                <a:lnTo>
                  <a:pt x="375666" y="266700"/>
                </a:lnTo>
                <a:lnTo>
                  <a:pt x="374904" y="295656"/>
                </a:lnTo>
                <a:lnTo>
                  <a:pt x="403860" y="295656"/>
                </a:lnTo>
                <a:close/>
              </a:path>
              <a:path w="777239" h="295910">
                <a:moveTo>
                  <a:pt x="347472" y="265938"/>
                </a:moveTo>
                <a:lnTo>
                  <a:pt x="332232" y="265176"/>
                </a:lnTo>
                <a:lnTo>
                  <a:pt x="319278" y="264414"/>
                </a:lnTo>
                <a:lnTo>
                  <a:pt x="316992" y="293370"/>
                </a:lnTo>
                <a:lnTo>
                  <a:pt x="345948" y="294894"/>
                </a:lnTo>
                <a:lnTo>
                  <a:pt x="347472" y="265938"/>
                </a:lnTo>
                <a:close/>
              </a:path>
              <a:path w="777239" h="295910">
                <a:moveTo>
                  <a:pt x="291084" y="262128"/>
                </a:moveTo>
                <a:lnTo>
                  <a:pt x="278892" y="261366"/>
                </a:lnTo>
                <a:lnTo>
                  <a:pt x="262890" y="259080"/>
                </a:lnTo>
                <a:lnTo>
                  <a:pt x="259842" y="287274"/>
                </a:lnTo>
                <a:lnTo>
                  <a:pt x="275844" y="289560"/>
                </a:lnTo>
                <a:lnTo>
                  <a:pt x="288036" y="291084"/>
                </a:lnTo>
                <a:lnTo>
                  <a:pt x="291084" y="262128"/>
                </a:lnTo>
                <a:close/>
              </a:path>
              <a:path w="777239" h="295910">
                <a:moveTo>
                  <a:pt x="235458" y="255270"/>
                </a:moveTo>
                <a:lnTo>
                  <a:pt x="228600" y="253746"/>
                </a:lnTo>
                <a:lnTo>
                  <a:pt x="212598" y="251460"/>
                </a:lnTo>
                <a:lnTo>
                  <a:pt x="208026" y="249936"/>
                </a:lnTo>
                <a:lnTo>
                  <a:pt x="201930" y="278130"/>
                </a:lnTo>
                <a:lnTo>
                  <a:pt x="208026" y="278892"/>
                </a:lnTo>
                <a:lnTo>
                  <a:pt x="224028" y="281940"/>
                </a:lnTo>
                <a:lnTo>
                  <a:pt x="230886" y="283464"/>
                </a:lnTo>
                <a:lnTo>
                  <a:pt x="235458" y="255270"/>
                </a:lnTo>
                <a:close/>
              </a:path>
              <a:path w="777239" h="295910">
                <a:moveTo>
                  <a:pt x="180594" y="243840"/>
                </a:moveTo>
                <a:lnTo>
                  <a:pt x="168402" y="240792"/>
                </a:lnTo>
                <a:lnTo>
                  <a:pt x="154686" y="236982"/>
                </a:lnTo>
                <a:lnTo>
                  <a:pt x="153924" y="236982"/>
                </a:lnTo>
                <a:lnTo>
                  <a:pt x="145542" y="264414"/>
                </a:lnTo>
                <a:lnTo>
                  <a:pt x="146304" y="264414"/>
                </a:lnTo>
                <a:lnTo>
                  <a:pt x="161544" y="268986"/>
                </a:lnTo>
                <a:lnTo>
                  <a:pt x="173736" y="272034"/>
                </a:lnTo>
                <a:lnTo>
                  <a:pt x="180594" y="243840"/>
                </a:lnTo>
                <a:close/>
              </a:path>
              <a:path w="777239" h="295910">
                <a:moveTo>
                  <a:pt x="127254" y="228600"/>
                </a:moveTo>
                <a:lnTo>
                  <a:pt x="116586" y="224028"/>
                </a:lnTo>
                <a:lnTo>
                  <a:pt x="105156" y="219456"/>
                </a:lnTo>
                <a:lnTo>
                  <a:pt x="102108" y="217932"/>
                </a:lnTo>
                <a:lnTo>
                  <a:pt x="89916" y="243840"/>
                </a:lnTo>
                <a:lnTo>
                  <a:pt x="94488" y="246126"/>
                </a:lnTo>
                <a:lnTo>
                  <a:pt x="106680" y="250698"/>
                </a:lnTo>
                <a:lnTo>
                  <a:pt x="117348" y="255270"/>
                </a:lnTo>
                <a:lnTo>
                  <a:pt x="127254" y="228600"/>
                </a:lnTo>
                <a:close/>
              </a:path>
              <a:path w="777239" h="295910">
                <a:moveTo>
                  <a:pt x="76962" y="205740"/>
                </a:moveTo>
                <a:lnTo>
                  <a:pt x="75438" y="204216"/>
                </a:lnTo>
                <a:lnTo>
                  <a:pt x="67056" y="199644"/>
                </a:lnTo>
                <a:lnTo>
                  <a:pt x="59436" y="194310"/>
                </a:lnTo>
                <a:lnTo>
                  <a:pt x="55626" y="191262"/>
                </a:lnTo>
                <a:lnTo>
                  <a:pt x="38100" y="213360"/>
                </a:lnTo>
                <a:lnTo>
                  <a:pt x="42672" y="217170"/>
                </a:lnTo>
                <a:lnTo>
                  <a:pt x="51816" y="223266"/>
                </a:lnTo>
                <a:lnTo>
                  <a:pt x="61722" y="229362"/>
                </a:lnTo>
                <a:lnTo>
                  <a:pt x="63246" y="230886"/>
                </a:lnTo>
                <a:lnTo>
                  <a:pt x="76962" y="20574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90301" y="5643371"/>
            <a:ext cx="777240" cy="295910"/>
          </a:xfrm>
          <a:custGeom>
            <a:avLst/>
            <a:gdLst/>
            <a:ahLst/>
            <a:cxnLst/>
            <a:rect l="l" t="t" r="r" b="b"/>
            <a:pathLst>
              <a:path w="777239" h="295910">
                <a:moveTo>
                  <a:pt x="32004" y="132588"/>
                </a:moveTo>
                <a:lnTo>
                  <a:pt x="6095" y="120396"/>
                </a:lnTo>
                <a:lnTo>
                  <a:pt x="4571" y="122682"/>
                </a:lnTo>
                <a:lnTo>
                  <a:pt x="1523" y="131064"/>
                </a:lnTo>
                <a:lnTo>
                  <a:pt x="761" y="137922"/>
                </a:lnTo>
                <a:lnTo>
                  <a:pt x="0" y="138684"/>
                </a:lnTo>
                <a:lnTo>
                  <a:pt x="0" y="155448"/>
                </a:lnTo>
                <a:lnTo>
                  <a:pt x="24297" y="154169"/>
                </a:lnTo>
                <a:lnTo>
                  <a:pt x="28194" y="153326"/>
                </a:lnTo>
                <a:lnTo>
                  <a:pt x="28194" y="144018"/>
                </a:lnTo>
                <a:lnTo>
                  <a:pt x="29718" y="137160"/>
                </a:lnTo>
                <a:lnTo>
                  <a:pt x="32004" y="132588"/>
                </a:lnTo>
                <a:close/>
              </a:path>
              <a:path w="777239" h="295910">
                <a:moveTo>
                  <a:pt x="37338" y="172974"/>
                </a:moveTo>
                <a:lnTo>
                  <a:pt x="36576" y="172212"/>
                </a:lnTo>
                <a:lnTo>
                  <a:pt x="33528" y="166878"/>
                </a:lnTo>
                <a:lnTo>
                  <a:pt x="31242" y="161544"/>
                </a:lnTo>
                <a:lnTo>
                  <a:pt x="28956" y="156972"/>
                </a:lnTo>
                <a:lnTo>
                  <a:pt x="28956" y="153924"/>
                </a:lnTo>
                <a:lnTo>
                  <a:pt x="24297" y="154169"/>
                </a:lnTo>
                <a:lnTo>
                  <a:pt x="762" y="159258"/>
                </a:lnTo>
                <a:lnTo>
                  <a:pt x="2286" y="166116"/>
                </a:lnTo>
                <a:lnTo>
                  <a:pt x="5334" y="174498"/>
                </a:lnTo>
                <a:lnTo>
                  <a:pt x="9144" y="182880"/>
                </a:lnTo>
                <a:lnTo>
                  <a:pt x="14478" y="190500"/>
                </a:lnTo>
                <a:lnTo>
                  <a:pt x="15240" y="191262"/>
                </a:lnTo>
                <a:lnTo>
                  <a:pt x="37338" y="172974"/>
                </a:lnTo>
                <a:close/>
              </a:path>
              <a:path w="777239" h="295910">
                <a:moveTo>
                  <a:pt x="28956" y="153924"/>
                </a:moveTo>
                <a:lnTo>
                  <a:pt x="28873" y="153179"/>
                </a:lnTo>
                <a:lnTo>
                  <a:pt x="24297" y="154169"/>
                </a:lnTo>
                <a:lnTo>
                  <a:pt x="28956" y="153924"/>
                </a:lnTo>
                <a:close/>
              </a:path>
              <a:path w="777239" h="295910">
                <a:moveTo>
                  <a:pt x="28956" y="141732"/>
                </a:moveTo>
                <a:lnTo>
                  <a:pt x="28194" y="144018"/>
                </a:lnTo>
                <a:lnTo>
                  <a:pt x="28194" y="147066"/>
                </a:lnTo>
                <a:lnTo>
                  <a:pt x="28956" y="141732"/>
                </a:lnTo>
                <a:close/>
              </a:path>
              <a:path w="777239" h="295910">
                <a:moveTo>
                  <a:pt x="28873" y="153179"/>
                </a:moveTo>
                <a:lnTo>
                  <a:pt x="28194" y="147066"/>
                </a:lnTo>
                <a:lnTo>
                  <a:pt x="28194" y="153326"/>
                </a:lnTo>
                <a:lnTo>
                  <a:pt x="28873" y="153179"/>
                </a:lnTo>
                <a:close/>
              </a:path>
              <a:path w="777239" h="295910">
                <a:moveTo>
                  <a:pt x="28956" y="153924"/>
                </a:moveTo>
                <a:lnTo>
                  <a:pt x="28956" y="153162"/>
                </a:lnTo>
                <a:lnTo>
                  <a:pt x="28956" y="153924"/>
                </a:lnTo>
                <a:close/>
              </a:path>
              <a:path w="777239" h="295910">
                <a:moveTo>
                  <a:pt x="76962" y="205740"/>
                </a:moveTo>
                <a:lnTo>
                  <a:pt x="75438" y="204978"/>
                </a:lnTo>
                <a:lnTo>
                  <a:pt x="66294" y="199644"/>
                </a:lnTo>
                <a:lnTo>
                  <a:pt x="58674" y="194310"/>
                </a:lnTo>
                <a:lnTo>
                  <a:pt x="54864" y="191262"/>
                </a:lnTo>
                <a:lnTo>
                  <a:pt x="37338" y="213360"/>
                </a:lnTo>
                <a:lnTo>
                  <a:pt x="42672" y="217170"/>
                </a:lnTo>
                <a:lnTo>
                  <a:pt x="51816" y="224028"/>
                </a:lnTo>
                <a:lnTo>
                  <a:pt x="60960" y="229362"/>
                </a:lnTo>
                <a:lnTo>
                  <a:pt x="63246" y="230886"/>
                </a:lnTo>
                <a:lnTo>
                  <a:pt x="76962" y="205740"/>
                </a:lnTo>
                <a:close/>
              </a:path>
              <a:path w="777239" h="295910">
                <a:moveTo>
                  <a:pt x="65532" y="97536"/>
                </a:moveTo>
                <a:lnTo>
                  <a:pt x="48767" y="73914"/>
                </a:lnTo>
                <a:lnTo>
                  <a:pt x="41909" y="79248"/>
                </a:lnTo>
                <a:lnTo>
                  <a:pt x="33527" y="85344"/>
                </a:lnTo>
                <a:lnTo>
                  <a:pt x="25907" y="92202"/>
                </a:lnTo>
                <a:lnTo>
                  <a:pt x="24383" y="93726"/>
                </a:lnTo>
                <a:lnTo>
                  <a:pt x="45720" y="113538"/>
                </a:lnTo>
                <a:lnTo>
                  <a:pt x="52577" y="106680"/>
                </a:lnTo>
                <a:lnTo>
                  <a:pt x="59436" y="101346"/>
                </a:lnTo>
                <a:lnTo>
                  <a:pt x="65532" y="97536"/>
                </a:lnTo>
                <a:close/>
              </a:path>
              <a:path w="777239" h="295910">
                <a:moveTo>
                  <a:pt x="113538" y="73152"/>
                </a:moveTo>
                <a:lnTo>
                  <a:pt x="102107" y="46482"/>
                </a:lnTo>
                <a:lnTo>
                  <a:pt x="93725" y="50292"/>
                </a:lnTo>
                <a:lnTo>
                  <a:pt x="81533" y="55626"/>
                </a:lnTo>
                <a:lnTo>
                  <a:pt x="75437" y="58674"/>
                </a:lnTo>
                <a:lnTo>
                  <a:pt x="88392" y="83820"/>
                </a:lnTo>
                <a:lnTo>
                  <a:pt x="94488" y="80772"/>
                </a:lnTo>
                <a:lnTo>
                  <a:pt x="105155" y="76200"/>
                </a:lnTo>
                <a:lnTo>
                  <a:pt x="113538" y="73152"/>
                </a:lnTo>
                <a:close/>
              </a:path>
              <a:path w="777239" h="295910">
                <a:moveTo>
                  <a:pt x="166116" y="55626"/>
                </a:moveTo>
                <a:lnTo>
                  <a:pt x="158496" y="28194"/>
                </a:lnTo>
                <a:lnTo>
                  <a:pt x="146304" y="31242"/>
                </a:lnTo>
                <a:lnTo>
                  <a:pt x="131826" y="35814"/>
                </a:lnTo>
                <a:lnTo>
                  <a:pt x="130302" y="36576"/>
                </a:lnTo>
                <a:lnTo>
                  <a:pt x="139446" y="63246"/>
                </a:lnTo>
                <a:lnTo>
                  <a:pt x="140970" y="62484"/>
                </a:lnTo>
                <a:lnTo>
                  <a:pt x="154686" y="58674"/>
                </a:lnTo>
                <a:lnTo>
                  <a:pt x="166116" y="55626"/>
                </a:lnTo>
                <a:close/>
              </a:path>
              <a:path w="777239" h="295910">
                <a:moveTo>
                  <a:pt x="220218" y="43434"/>
                </a:moveTo>
                <a:lnTo>
                  <a:pt x="215646" y="15240"/>
                </a:lnTo>
                <a:lnTo>
                  <a:pt x="207264" y="16764"/>
                </a:lnTo>
                <a:lnTo>
                  <a:pt x="191262" y="19812"/>
                </a:lnTo>
                <a:lnTo>
                  <a:pt x="186690" y="21336"/>
                </a:lnTo>
                <a:lnTo>
                  <a:pt x="192786" y="48768"/>
                </a:lnTo>
                <a:lnTo>
                  <a:pt x="197358" y="48006"/>
                </a:lnTo>
                <a:lnTo>
                  <a:pt x="220218" y="43434"/>
                </a:lnTo>
                <a:close/>
              </a:path>
              <a:path w="777239" h="295910">
                <a:moveTo>
                  <a:pt x="275844" y="35052"/>
                </a:moveTo>
                <a:lnTo>
                  <a:pt x="272796" y="6858"/>
                </a:lnTo>
                <a:lnTo>
                  <a:pt x="257556" y="8382"/>
                </a:lnTo>
                <a:lnTo>
                  <a:pt x="243840" y="10668"/>
                </a:lnTo>
                <a:lnTo>
                  <a:pt x="248411" y="38862"/>
                </a:lnTo>
                <a:lnTo>
                  <a:pt x="261365" y="36576"/>
                </a:lnTo>
                <a:lnTo>
                  <a:pt x="275844" y="35052"/>
                </a:lnTo>
                <a:close/>
              </a:path>
              <a:path w="777239" h="295910">
                <a:moveTo>
                  <a:pt x="332232" y="30480"/>
                </a:moveTo>
                <a:lnTo>
                  <a:pt x="330708" y="1524"/>
                </a:lnTo>
                <a:lnTo>
                  <a:pt x="311658" y="3048"/>
                </a:lnTo>
                <a:lnTo>
                  <a:pt x="301752" y="3810"/>
                </a:lnTo>
                <a:lnTo>
                  <a:pt x="304038" y="32004"/>
                </a:lnTo>
                <a:lnTo>
                  <a:pt x="313944" y="31242"/>
                </a:lnTo>
                <a:lnTo>
                  <a:pt x="332232" y="30480"/>
                </a:lnTo>
                <a:close/>
              </a:path>
              <a:path w="777239" h="295910">
                <a:moveTo>
                  <a:pt x="388620" y="28956"/>
                </a:moveTo>
                <a:lnTo>
                  <a:pt x="388620" y="0"/>
                </a:lnTo>
                <a:lnTo>
                  <a:pt x="368808" y="762"/>
                </a:lnTo>
                <a:lnTo>
                  <a:pt x="359664" y="762"/>
                </a:lnTo>
                <a:lnTo>
                  <a:pt x="360426" y="28956"/>
                </a:lnTo>
                <a:lnTo>
                  <a:pt x="388620" y="28956"/>
                </a:lnTo>
                <a:close/>
              </a:path>
              <a:path w="777239" h="295910">
                <a:moveTo>
                  <a:pt x="446531" y="1524"/>
                </a:moveTo>
                <a:lnTo>
                  <a:pt x="427481" y="762"/>
                </a:lnTo>
                <a:lnTo>
                  <a:pt x="417576" y="762"/>
                </a:lnTo>
                <a:lnTo>
                  <a:pt x="416814" y="28956"/>
                </a:lnTo>
                <a:lnTo>
                  <a:pt x="426720" y="29718"/>
                </a:lnTo>
                <a:lnTo>
                  <a:pt x="445008" y="30480"/>
                </a:lnTo>
                <a:lnTo>
                  <a:pt x="446531" y="1524"/>
                </a:lnTo>
                <a:close/>
              </a:path>
              <a:path w="777239" h="295910">
                <a:moveTo>
                  <a:pt x="504444" y="6858"/>
                </a:moveTo>
                <a:lnTo>
                  <a:pt x="501395" y="6096"/>
                </a:lnTo>
                <a:lnTo>
                  <a:pt x="483108" y="4572"/>
                </a:lnTo>
                <a:lnTo>
                  <a:pt x="475488" y="3810"/>
                </a:lnTo>
                <a:lnTo>
                  <a:pt x="473202" y="32004"/>
                </a:lnTo>
                <a:lnTo>
                  <a:pt x="480822" y="32766"/>
                </a:lnTo>
                <a:lnTo>
                  <a:pt x="498348" y="35052"/>
                </a:lnTo>
                <a:lnTo>
                  <a:pt x="500634" y="35052"/>
                </a:lnTo>
                <a:lnTo>
                  <a:pt x="504444" y="6858"/>
                </a:lnTo>
                <a:close/>
              </a:path>
              <a:path w="777239" h="295910">
                <a:moveTo>
                  <a:pt x="561594" y="15240"/>
                </a:moveTo>
                <a:lnTo>
                  <a:pt x="536448" y="10668"/>
                </a:lnTo>
                <a:lnTo>
                  <a:pt x="532638" y="10668"/>
                </a:lnTo>
                <a:lnTo>
                  <a:pt x="528828" y="38862"/>
                </a:lnTo>
                <a:lnTo>
                  <a:pt x="532638" y="38862"/>
                </a:lnTo>
                <a:lnTo>
                  <a:pt x="548640" y="41910"/>
                </a:lnTo>
                <a:lnTo>
                  <a:pt x="556260" y="43434"/>
                </a:lnTo>
                <a:lnTo>
                  <a:pt x="561594" y="15240"/>
                </a:lnTo>
                <a:close/>
              </a:path>
              <a:path w="777239" h="295910">
                <a:moveTo>
                  <a:pt x="618744" y="28194"/>
                </a:moveTo>
                <a:lnTo>
                  <a:pt x="616458" y="27432"/>
                </a:lnTo>
                <a:lnTo>
                  <a:pt x="601218" y="23622"/>
                </a:lnTo>
                <a:lnTo>
                  <a:pt x="590550" y="20574"/>
                </a:lnTo>
                <a:lnTo>
                  <a:pt x="583692" y="48768"/>
                </a:lnTo>
                <a:lnTo>
                  <a:pt x="595122" y="51054"/>
                </a:lnTo>
                <a:lnTo>
                  <a:pt x="608838" y="54864"/>
                </a:lnTo>
                <a:lnTo>
                  <a:pt x="611124" y="55626"/>
                </a:lnTo>
                <a:lnTo>
                  <a:pt x="618744" y="28194"/>
                </a:lnTo>
                <a:close/>
              </a:path>
              <a:path w="777239" h="295910">
                <a:moveTo>
                  <a:pt x="674370" y="46482"/>
                </a:moveTo>
                <a:lnTo>
                  <a:pt x="670560" y="44958"/>
                </a:lnTo>
                <a:lnTo>
                  <a:pt x="658368" y="40386"/>
                </a:lnTo>
                <a:lnTo>
                  <a:pt x="646938" y="36576"/>
                </a:lnTo>
                <a:lnTo>
                  <a:pt x="637794" y="63246"/>
                </a:lnTo>
                <a:lnTo>
                  <a:pt x="649224" y="67056"/>
                </a:lnTo>
                <a:lnTo>
                  <a:pt x="660654" y="71628"/>
                </a:lnTo>
                <a:lnTo>
                  <a:pt x="663702" y="73152"/>
                </a:lnTo>
                <a:lnTo>
                  <a:pt x="674370" y="46482"/>
                </a:lnTo>
                <a:close/>
              </a:path>
              <a:path w="777239" h="295910">
                <a:moveTo>
                  <a:pt x="727710" y="73914"/>
                </a:moveTo>
                <a:lnTo>
                  <a:pt x="725424" y="72390"/>
                </a:lnTo>
                <a:lnTo>
                  <a:pt x="715518" y="66294"/>
                </a:lnTo>
                <a:lnTo>
                  <a:pt x="705612" y="60960"/>
                </a:lnTo>
                <a:lnTo>
                  <a:pt x="701802" y="58674"/>
                </a:lnTo>
                <a:lnTo>
                  <a:pt x="688848" y="83820"/>
                </a:lnTo>
                <a:lnTo>
                  <a:pt x="692658" y="86106"/>
                </a:lnTo>
                <a:lnTo>
                  <a:pt x="701802" y="91440"/>
                </a:lnTo>
                <a:lnTo>
                  <a:pt x="710184" y="96774"/>
                </a:lnTo>
                <a:lnTo>
                  <a:pt x="711708" y="97536"/>
                </a:lnTo>
                <a:lnTo>
                  <a:pt x="727710" y="73914"/>
                </a:lnTo>
                <a:close/>
              </a:path>
              <a:path w="777239" h="295910">
                <a:moveTo>
                  <a:pt x="771144" y="120396"/>
                </a:moveTo>
                <a:lnTo>
                  <a:pt x="767334" y="113538"/>
                </a:lnTo>
                <a:lnTo>
                  <a:pt x="762762" y="105918"/>
                </a:lnTo>
                <a:lnTo>
                  <a:pt x="756666" y="98298"/>
                </a:lnTo>
                <a:lnTo>
                  <a:pt x="752094" y="93726"/>
                </a:lnTo>
                <a:lnTo>
                  <a:pt x="731520" y="113538"/>
                </a:lnTo>
                <a:lnTo>
                  <a:pt x="736092" y="118110"/>
                </a:lnTo>
                <a:lnTo>
                  <a:pt x="743712" y="128778"/>
                </a:lnTo>
                <a:lnTo>
                  <a:pt x="745998" y="133350"/>
                </a:lnTo>
                <a:lnTo>
                  <a:pt x="771144" y="120396"/>
                </a:lnTo>
                <a:close/>
              </a:path>
              <a:path w="777239" h="295910">
                <a:moveTo>
                  <a:pt x="777240" y="156210"/>
                </a:moveTo>
                <a:lnTo>
                  <a:pt x="777240" y="155448"/>
                </a:lnTo>
                <a:lnTo>
                  <a:pt x="748535" y="153937"/>
                </a:lnTo>
                <a:lnTo>
                  <a:pt x="747522" y="158496"/>
                </a:lnTo>
                <a:lnTo>
                  <a:pt x="745236" y="163830"/>
                </a:lnTo>
                <a:lnTo>
                  <a:pt x="742950" y="168402"/>
                </a:lnTo>
                <a:lnTo>
                  <a:pt x="739902" y="172974"/>
                </a:lnTo>
                <a:lnTo>
                  <a:pt x="763524" y="188214"/>
                </a:lnTo>
                <a:lnTo>
                  <a:pt x="768096" y="181356"/>
                </a:lnTo>
                <a:lnTo>
                  <a:pt x="772668" y="172974"/>
                </a:lnTo>
                <a:lnTo>
                  <a:pt x="774954" y="164592"/>
                </a:lnTo>
                <a:lnTo>
                  <a:pt x="776478" y="157734"/>
                </a:lnTo>
                <a:lnTo>
                  <a:pt x="776478" y="156972"/>
                </a:lnTo>
                <a:lnTo>
                  <a:pt x="777240" y="156210"/>
                </a:lnTo>
                <a:close/>
              </a:path>
              <a:path w="777239" h="295910">
                <a:moveTo>
                  <a:pt x="749046" y="151638"/>
                </a:moveTo>
                <a:lnTo>
                  <a:pt x="748284" y="153924"/>
                </a:lnTo>
                <a:lnTo>
                  <a:pt x="748535" y="153937"/>
                </a:lnTo>
                <a:lnTo>
                  <a:pt x="749046" y="151638"/>
                </a:lnTo>
                <a:close/>
              </a:path>
              <a:path w="777239" h="295910">
                <a:moveTo>
                  <a:pt x="740664" y="212598"/>
                </a:moveTo>
                <a:lnTo>
                  <a:pt x="723138" y="189738"/>
                </a:lnTo>
                <a:lnTo>
                  <a:pt x="717804" y="194310"/>
                </a:lnTo>
                <a:lnTo>
                  <a:pt x="710184" y="199644"/>
                </a:lnTo>
                <a:lnTo>
                  <a:pt x="701802" y="204978"/>
                </a:lnTo>
                <a:lnTo>
                  <a:pt x="715518" y="230124"/>
                </a:lnTo>
                <a:lnTo>
                  <a:pt x="716280" y="229362"/>
                </a:lnTo>
                <a:lnTo>
                  <a:pt x="726186" y="223266"/>
                </a:lnTo>
                <a:lnTo>
                  <a:pt x="735330" y="217170"/>
                </a:lnTo>
                <a:lnTo>
                  <a:pt x="740664" y="212598"/>
                </a:lnTo>
                <a:close/>
              </a:path>
              <a:path w="777239" h="295910">
                <a:moveTo>
                  <a:pt x="688848" y="243078"/>
                </a:moveTo>
                <a:lnTo>
                  <a:pt x="677418" y="217170"/>
                </a:lnTo>
                <a:lnTo>
                  <a:pt x="672084" y="219456"/>
                </a:lnTo>
                <a:lnTo>
                  <a:pt x="660654" y="224028"/>
                </a:lnTo>
                <a:lnTo>
                  <a:pt x="651510" y="227838"/>
                </a:lnTo>
                <a:lnTo>
                  <a:pt x="661416" y="254508"/>
                </a:lnTo>
                <a:lnTo>
                  <a:pt x="671322" y="250698"/>
                </a:lnTo>
                <a:lnTo>
                  <a:pt x="683514" y="246126"/>
                </a:lnTo>
                <a:lnTo>
                  <a:pt x="688848" y="243078"/>
                </a:lnTo>
                <a:close/>
              </a:path>
              <a:path w="777239" h="295910">
                <a:moveTo>
                  <a:pt x="633984" y="263652"/>
                </a:moveTo>
                <a:lnTo>
                  <a:pt x="625602" y="236220"/>
                </a:lnTo>
                <a:lnTo>
                  <a:pt x="622554" y="236982"/>
                </a:lnTo>
                <a:lnTo>
                  <a:pt x="608838" y="240792"/>
                </a:lnTo>
                <a:lnTo>
                  <a:pt x="598170" y="243840"/>
                </a:lnTo>
                <a:lnTo>
                  <a:pt x="605028" y="271272"/>
                </a:lnTo>
                <a:lnTo>
                  <a:pt x="616458" y="268224"/>
                </a:lnTo>
                <a:lnTo>
                  <a:pt x="630936" y="264414"/>
                </a:lnTo>
                <a:lnTo>
                  <a:pt x="633984" y="263652"/>
                </a:lnTo>
                <a:close/>
              </a:path>
              <a:path w="777239" h="295910">
                <a:moveTo>
                  <a:pt x="576834" y="278130"/>
                </a:moveTo>
                <a:lnTo>
                  <a:pt x="571500" y="249936"/>
                </a:lnTo>
                <a:lnTo>
                  <a:pt x="564642" y="251460"/>
                </a:lnTo>
                <a:lnTo>
                  <a:pt x="543306" y="254508"/>
                </a:lnTo>
                <a:lnTo>
                  <a:pt x="547878" y="282702"/>
                </a:lnTo>
                <a:lnTo>
                  <a:pt x="553212" y="281940"/>
                </a:lnTo>
                <a:lnTo>
                  <a:pt x="569976" y="278892"/>
                </a:lnTo>
                <a:lnTo>
                  <a:pt x="576834" y="278130"/>
                </a:lnTo>
                <a:close/>
              </a:path>
              <a:path w="777239" h="295910">
                <a:moveTo>
                  <a:pt x="519684" y="287274"/>
                </a:moveTo>
                <a:lnTo>
                  <a:pt x="515873" y="259080"/>
                </a:lnTo>
                <a:lnTo>
                  <a:pt x="515112" y="259080"/>
                </a:lnTo>
                <a:lnTo>
                  <a:pt x="498348" y="261366"/>
                </a:lnTo>
                <a:lnTo>
                  <a:pt x="487680" y="262128"/>
                </a:lnTo>
                <a:lnTo>
                  <a:pt x="490728" y="290322"/>
                </a:lnTo>
                <a:lnTo>
                  <a:pt x="501395" y="289560"/>
                </a:lnTo>
                <a:lnTo>
                  <a:pt x="519684" y="287274"/>
                </a:lnTo>
                <a:close/>
              </a:path>
              <a:path w="777239" h="295910">
                <a:moveTo>
                  <a:pt x="461772" y="293370"/>
                </a:moveTo>
                <a:lnTo>
                  <a:pt x="459486" y="264414"/>
                </a:lnTo>
                <a:lnTo>
                  <a:pt x="445008" y="265176"/>
                </a:lnTo>
                <a:lnTo>
                  <a:pt x="431292" y="265938"/>
                </a:lnTo>
                <a:lnTo>
                  <a:pt x="432816" y="294894"/>
                </a:lnTo>
                <a:lnTo>
                  <a:pt x="446531" y="294132"/>
                </a:lnTo>
                <a:lnTo>
                  <a:pt x="461772" y="293370"/>
                </a:lnTo>
                <a:close/>
              </a:path>
              <a:path w="777239" h="295910">
                <a:moveTo>
                  <a:pt x="403860" y="295656"/>
                </a:moveTo>
                <a:lnTo>
                  <a:pt x="403860" y="266700"/>
                </a:lnTo>
                <a:lnTo>
                  <a:pt x="374904" y="266700"/>
                </a:lnTo>
                <a:lnTo>
                  <a:pt x="374904" y="295656"/>
                </a:lnTo>
                <a:lnTo>
                  <a:pt x="403860" y="295656"/>
                </a:lnTo>
                <a:close/>
              </a:path>
              <a:path w="777239" h="295910">
                <a:moveTo>
                  <a:pt x="347472" y="265938"/>
                </a:moveTo>
                <a:lnTo>
                  <a:pt x="330708" y="265086"/>
                </a:lnTo>
                <a:lnTo>
                  <a:pt x="319278" y="264414"/>
                </a:lnTo>
                <a:lnTo>
                  <a:pt x="316992" y="293370"/>
                </a:lnTo>
                <a:lnTo>
                  <a:pt x="332232" y="294208"/>
                </a:lnTo>
                <a:lnTo>
                  <a:pt x="345948" y="294894"/>
                </a:lnTo>
                <a:lnTo>
                  <a:pt x="347472" y="265938"/>
                </a:lnTo>
                <a:close/>
              </a:path>
              <a:path w="777239" h="295910">
                <a:moveTo>
                  <a:pt x="291084" y="262128"/>
                </a:moveTo>
                <a:lnTo>
                  <a:pt x="278892" y="261366"/>
                </a:lnTo>
                <a:lnTo>
                  <a:pt x="262890" y="259080"/>
                </a:lnTo>
                <a:lnTo>
                  <a:pt x="259079" y="287274"/>
                </a:lnTo>
                <a:lnTo>
                  <a:pt x="275844" y="289560"/>
                </a:lnTo>
                <a:lnTo>
                  <a:pt x="288036" y="291084"/>
                </a:lnTo>
                <a:lnTo>
                  <a:pt x="291084" y="262128"/>
                </a:lnTo>
                <a:close/>
              </a:path>
              <a:path w="777239" h="295910">
                <a:moveTo>
                  <a:pt x="235458" y="255270"/>
                </a:moveTo>
                <a:lnTo>
                  <a:pt x="228600" y="253746"/>
                </a:lnTo>
                <a:lnTo>
                  <a:pt x="212597" y="251460"/>
                </a:lnTo>
                <a:lnTo>
                  <a:pt x="207264" y="249936"/>
                </a:lnTo>
                <a:lnTo>
                  <a:pt x="201930" y="278130"/>
                </a:lnTo>
                <a:lnTo>
                  <a:pt x="207264" y="278892"/>
                </a:lnTo>
                <a:lnTo>
                  <a:pt x="224028" y="281940"/>
                </a:lnTo>
                <a:lnTo>
                  <a:pt x="230886" y="283464"/>
                </a:lnTo>
                <a:lnTo>
                  <a:pt x="235458" y="255270"/>
                </a:lnTo>
                <a:close/>
              </a:path>
              <a:path w="777239" h="295910">
                <a:moveTo>
                  <a:pt x="180594" y="243840"/>
                </a:moveTo>
                <a:lnTo>
                  <a:pt x="167640" y="240792"/>
                </a:lnTo>
                <a:lnTo>
                  <a:pt x="153924" y="236982"/>
                </a:lnTo>
                <a:lnTo>
                  <a:pt x="153162" y="236982"/>
                </a:lnTo>
                <a:lnTo>
                  <a:pt x="144780" y="264414"/>
                </a:lnTo>
                <a:lnTo>
                  <a:pt x="146304" y="264414"/>
                </a:lnTo>
                <a:lnTo>
                  <a:pt x="160782" y="268986"/>
                </a:lnTo>
                <a:lnTo>
                  <a:pt x="172974" y="272034"/>
                </a:lnTo>
                <a:lnTo>
                  <a:pt x="180594" y="243840"/>
                </a:lnTo>
                <a:close/>
              </a:path>
              <a:path w="777239" h="295910">
                <a:moveTo>
                  <a:pt x="127254" y="228600"/>
                </a:moveTo>
                <a:lnTo>
                  <a:pt x="116586" y="224028"/>
                </a:lnTo>
                <a:lnTo>
                  <a:pt x="101346" y="217932"/>
                </a:lnTo>
                <a:lnTo>
                  <a:pt x="89916" y="243840"/>
                </a:lnTo>
                <a:lnTo>
                  <a:pt x="93726" y="246126"/>
                </a:lnTo>
                <a:lnTo>
                  <a:pt x="105918" y="250698"/>
                </a:lnTo>
                <a:lnTo>
                  <a:pt x="117348" y="255270"/>
                </a:lnTo>
                <a:lnTo>
                  <a:pt x="127254" y="22860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48997" y="4437126"/>
            <a:ext cx="777240" cy="295910"/>
          </a:xfrm>
          <a:custGeom>
            <a:avLst/>
            <a:gdLst/>
            <a:ahLst/>
            <a:cxnLst/>
            <a:rect l="l" t="t" r="r" b="b"/>
            <a:pathLst>
              <a:path w="777240" h="295910">
                <a:moveTo>
                  <a:pt x="32004" y="131826"/>
                </a:moveTo>
                <a:lnTo>
                  <a:pt x="6096" y="120396"/>
                </a:lnTo>
                <a:lnTo>
                  <a:pt x="5334" y="122682"/>
                </a:lnTo>
                <a:lnTo>
                  <a:pt x="2286" y="131064"/>
                </a:lnTo>
                <a:lnTo>
                  <a:pt x="762" y="137922"/>
                </a:lnTo>
                <a:lnTo>
                  <a:pt x="762" y="140208"/>
                </a:lnTo>
                <a:lnTo>
                  <a:pt x="0" y="148590"/>
                </a:lnTo>
                <a:lnTo>
                  <a:pt x="762" y="155448"/>
                </a:lnTo>
                <a:lnTo>
                  <a:pt x="24257" y="154178"/>
                </a:lnTo>
                <a:lnTo>
                  <a:pt x="28194" y="153326"/>
                </a:lnTo>
                <a:lnTo>
                  <a:pt x="28194" y="147066"/>
                </a:lnTo>
                <a:lnTo>
                  <a:pt x="28956" y="141732"/>
                </a:lnTo>
                <a:lnTo>
                  <a:pt x="28956" y="144018"/>
                </a:lnTo>
                <a:lnTo>
                  <a:pt x="29718" y="137160"/>
                </a:lnTo>
                <a:lnTo>
                  <a:pt x="32004" y="131826"/>
                </a:lnTo>
                <a:close/>
              </a:path>
              <a:path w="777240" h="295910">
                <a:moveTo>
                  <a:pt x="28956" y="179621"/>
                </a:moveTo>
                <a:lnTo>
                  <a:pt x="28956" y="153924"/>
                </a:lnTo>
                <a:lnTo>
                  <a:pt x="24257" y="154178"/>
                </a:lnTo>
                <a:lnTo>
                  <a:pt x="762" y="159258"/>
                </a:lnTo>
                <a:lnTo>
                  <a:pt x="2286" y="166116"/>
                </a:lnTo>
                <a:lnTo>
                  <a:pt x="6096" y="174498"/>
                </a:lnTo>
                <a:lnTo>
                  <a:pt x="9906" y="182118"/>
                </a:lnTo>
                <a:lnTo>
                  <a:pt x="14478" y="189738"/>
                </a:lnTo>
                <a:lnTo>
                  <a:pt x="15240" y="190500"/>
                </a:lnTo>
                <a:lnTo>
                  <a:pt x="28956" y="179621"/>
                </a:lnTo>
                <a:close/>
              </a:path>
              <a:path w="777240" h="295910">
                <a:moveTo>
                  <a:pt x="28956" y="153924"/>
                </a:moveTo>
                <a:lnTo>
                  <a:pt x="28873" y="153179"/>
                </a:lnTo>
                <a:lnTo>
                  <a:pt x="24257" y="154178"/>
                </a:lnTo>
                <a:lnTo>
                  <a:pt x="28956" y="153924"/>
                </a:lnTo>
                <a:close/>
              </a:path>
              <a:path w="777240" h="295910">
                <a:moveTo>
                  <a:pt x="28873" y="153179"/>
                </a:moveTo>
                <a:lnTo>
                  <a:pt x="28194" y="147066"/>
                </a:lnTo>
                <a:lnTo>
                  <a:pt x="28194" y="153326"/>
                </a:lnTo>
                <a:lnTo>
                  <a:pt x="28873" y="153179"/>
                </a:lnTo>
                <a:close/>
              </a:path>
              <a:path w="777240" h="295910">
                <a:moveTo>
                  <a:pt x="37338" y="172974"/>
                </a:moveTo>
                <a:lnTo>
                  <a:pt x="37338" y="172212"/>
                </a:lnTo>
                <a:lnTo>
                  <a:pt x="33528" y="166878"/>
                </a:lnTo>
                <a:lnTo>
                  <a:pt x="31242" y="161544"/>
                </a:lnTo>
                <a:lnTo>
                  <a:pt x="29718" y="156210"/>
                </a:lnTo>
                <a:lnTo>
                  <a:pt x="28956" y="153162"/>
                </a:lnTo>
                <a:lnTo>
                  <a:pt x="28956" y="153924"/>
                </a:lnTo>
                <a:lnTo>
                  <a:pt x="28956" y="179621"/>
                </a:lnTo>
                <a:lnTo>
                  <a:pt x="37338" y="172974"/>
                </a:lnTo>
                <a:close/>
              </a:path>
              <a:path w="777240" h="295910">
                <a:moveTo>
                  <a:pt x="65532" y="97536"/>
                </a:moveTo>
                <a:lnTo>
                  <a:pt x="49530" y="73914"/>
                </a:lnTo>
                <a:lnTo>
                  <a:pt x="42672" y="78486"/>
                </a:lnTo>
                <a:lnTo>
                  <a:pt x="34290" y="85344"/>
                </a:lnTo>
                <a:lnTo>
                  <a:pt x="26670" y="92202"/>
                </a:lnTo>
                <a:lnTo>
                  <a:pt x="25146" y="93726"/>
                </a:lnTo>
                <a:lnTo>
                  <a:pt x="45720" y="113538"/>
                </a:lnTo>
                <a:lnTo>
                  <a:pt x="47244" y="112014"/>
                </a:lnTo>
                <a:lnTo>
                  <a:pt x="53340" y="106680"/>
                </a:lnTo>
                <a:lnTo>
                  <a:pt x="60198" y="101346"/>
                </a:lnTo>
                <a:lnTo>
                  <a:pt x="65532" y="97536"/>
                </a:lnTo>
                <a:close/>
              </a:path>
              <a:path w="777240" h="295910">
                <a:moveTo>
                  <a:pt x="113538" y="72390"/>
                </a:moveTo>
                <a:lnTo>
                  <a:pt x="102870" y="46482"/>
                </a:lnTo>
                <a:lnTo>
                  <a:pt x="93726" y="49530"/>
                </a:lnTo>
                <a:lnTo>
                  <a:pt x="82296" y="54864"/>
                </a:lnTo>
                <a:lnTo>
                  <a:pt x="75438" y="58674"/>
                </a:lnTo>
                <a:lnTo>
                  <a:pt x="88392" y="83820"/>
                </a:lnTo>
                <a:lnTo>
                  <a:pt x="95250" y="80772"/>
                </a:lnTo>
                <a:lnTo>
                  <a:pt x="105918" y="76200"/>
                </a:lnTo>
                <a:lnTo>
                  <a:pt x="113538" y="72390"/>
                </a:lnTo>
                <a:close/>
              </a:path>
              <a:path w="777240" h="295910">
                <a:moveTo>
                  <a:pt x="166116" y="54864"/>
                </a:moveTo>
                <a:lnTo>
                  <a:pt x="158496" y="27432"/>
                </a:lnTo>
                <a:lnTo>
                  <a:pt x="146304" y="31242"/>
                </a:lnTo>
                <a:lnTo>
                  <a:pt x="132588" y="35814"/>
                </a:lnTo>
                <a:lnTo>
                  <a:pt x="130302" y="35814"/>
                </a:lnTo>
                <a:lnTo>
                  <a:pt x="139446" y="63246"/>
                </a:lnTo>
                <a:lnTo>
                  <a:pt x="141732" y="62484"/>
                </a:lnTo>
                <a:lnTo>
                  <a:pt x="154686" y="58674"/>
                </a:lnTo>
                <a:lnTo>
                  <a:pt x="166116" y="54864"/>
                </a:lnTo>
                <a:close/>
              </a:path>
              <a:path w="777240" h="295910">
                <a:moveTo>
                  <a:pt x="220980" y="43434"/>
                </a:moveTo>
                <a:lnTo>
                  <a:pt x="215646" y="15240"/>
                </a:lnTo>
                <a:lnTo>
                  <a:pt x="207264" y="16764"/>
                </a:lnTo>
                <a:lnTo>
                  <a:pt x="191262" y="19812"/>
                </a:lnTo>
                <a:lnTo>
                  <a:pt x="186690" y="20574"/>
                </a:lnTo>
                <a:lnTo>
                  <a:pt x="193548" y="48768"/>
                </a:lnTo>
                <a:lnTo>
                  <a:pt x="197358" y="47244"/>
                </a:lnTo>
                <a:lnTo>
                  <a:pt x="213360" y="44196"/>
                </a:lnTo>
                <a:lnTo>
                  <a:pt x="220980" y="43434"/>
                </a:lnTo>
                <a:close/>
              </a:path>
              <a:path w="777240" h="295910">
                <a:moveTo>
                  <a:pt x="276606" y="35052"/>
                </a:moveTo>
                <a:lnTo>
                  <a:pt x="272796" y="6858"/>
                </a:lnTo>
                <a:lnTo>
                  <a:pt x="258318" y="8382"/>
                </a:lnTo>
                <a:lnTo>
                  <a:pt x="244602" y="9906"/>
                </a:lnTo>
                <a:lnTo>
                  <a:pt x="248412" y="38862"/>
                </a:lnTo>
                <a:lnTo>
                  <a:pt x="262128" y="36576"/>
                </a:lnTo>
                <a:lnTo>
                  <a:pt x="276606" y="35052"/>
                </a:lnTo>
                <a:close/>
              </a:path>
              <a:path w="777240" h="295910">
                <a:moveTo>
                  <a:pt x="332232" y="30480"/>
                </a:moveTo>
                <a:lnTo>
                  <a:pt x="330708" y="1524"/>
                </a:lnTo>
                <a:lnTo>
                  <a:pt x="312420" y="3048"/>
                </a:lnTo>
                <a:lnTo>
                  <a:pt x="301752" y="3810"/>
                </a:lnTo>
                <a:lnTo>
                  <a:pt x="304038" y="32004"/>
                </a:lnTo>
                <a:lnTo>
                  <a:pt x="314706" y="31242"/>
                </a:lnTo>
                <a:lnTo>
                  <a:pt x="332232" y="30480"/>
                </a:lnTo>
                <a:close/>
              </a:path>
              <a:path w="777240" h="295910">
                <a:moveTo>
                  <a:pt x="388620" y="28956"/>
                </a:moveTo>
                <a:lnTo>
                  <a:pt x="388620" y="0"/>
                </a:lnTo>
                <a:lnTo>
                  <a:pt x="368808" y="0"/>
                </a:lnTo>
                <a:lnTo>
                  <a:pt x="359664" y="762"/>
                </a:lnTo>
                <a:lnTo>
                  <a:pt x="360426" y="28956"/>
                </a:lnTo>
                <a:lnTo>
                  <a:pt x="388620" y="28956"/>
                </a:lnTo>
                <a:close/>
              </a:path>
              <a:path w="777240" h="295910">
                <a:moveTo>
                  <a:pt x="446532" y="1524"/>
                </a:moveTo>
                <a:lnTo>
                  <a:pt x="427482" y="762"/>
                </a:lnTo>
                <a:lnTo>
                  <a:pt x="417576" y="762"/>
                </a:lnTo>
                <a:lnTo>
                  <a:pt x="416814" y="28956"/>
                </a:lnTo>
                <a:lnTo>
                  <a:pt x="427482" y="29019"/>
                </a:lnTo>
                <a:lnTo>
                  <a:pt x="445008" y="30480"/>
                </a:lnTo>
                <a:lnTo>
                  <a:pt x="446532" y="1524"/>
                </a:lnTo>
                <a:close/>
              </a:path>
              <a:path w="777240" h="295910">
                <a:moveTo>
                  <a:pt x="504444" y="6858"/>
                </a:moveTo>
                <a:lnTo>
                  <a:pt x="501396" y="6096"/>
                </a:lnTo>
                <a:lnTo>
                  <a:pt x="483870" y="4572"/>
                </a:lnTo>
                <a:lnTo>
                  <a:pt x="475488" y="3810"/>
                </a:lnTo>
                <a:lnTo>
                  <a:pt x="473202" y="32004"/>
                </a:lnTo>
                <a:lnTo>
                  <a:pt x="481584" y="32766"/>
                </a:lnTo>
                <a:lnTo>
                  <a:pt x="499110" y="34290"/>
                </a:lnTo>
                <a:lnTo>
                  <a:pt x="501396" y="35052"/>
                </a:lnTo>
                <a:lnTo>
                  <a:pt x="504444" y="6858"/>
                </a:lnTo>
                <a:close/>
              </a:path>
              <a:path w="777240" h="295910">
                <a:moveTo>
                  <a:pt x="561594" y="15240"/>
                </a:moveTo>
                <a:lnTo>
                  <a:pt x="536448" y="10668"/>
                </a:lnTo>
                <a:lnTo>
                  <a:pt x="533400" y="9906"/>
                </a:lnTo>
                <a:lnTo>
                  <a:pt x="528828" y="38862"/>
                </a:lnTo>
                <a:lnTo>
                  <a:pt x="532638" y="38862"/>
                </a:lnTo>
                <a:lnTo>
                  <a:pt x="548640" y="41910"/>
                </a:lnTo>
                <a:lnTo>
                  <a:pt x="557022" y="42672"/>
                </a:lnTo>
                <a:lnTo>
                  <a:pt x="561594" y="15240"/>
                </a:lnTo>
                <a:close/>
              </a:path>
              <a:path w="777240" h="295910">
                <a:moveTo>
                  <a:pt x="618744" y="27432"/>
                </a:moveTo>
                <a:lnTo>
                  <a:pt x="616458" y="26670"/>
                </a:lnTo>
                <a:lnTo>
                  <a:pt x="601218" y="22860"/>
                </a:lnTo>
                <a:lnTo>
                  <a:pt x="590550" y="20574"/>
                </a:lnTo>
                <a:lnTo>
                  <a:pt x="584454" y="48768"/>
                </a:lnTo>
                <a:lnTo>
                  <a:pt x="595122" y="51054"/>
                </a:lnTo>
                <a:lnTo>
                  <a:pt x="609600" y="54864"/>
                </a:lnTo>
                <a:lnTo>
                  <a:pt x="611124" y="54864"/>
                </a:lnTo>
                <a:lnTo>
                  <a:pt x="618744" y="27432"/>
                </a:lnTo>
                <a:close/>
              </a:path>
              <a:path w="777240" h="295910">
                <a:moveTo>
                  <a:pt x="674370" y="46482"/>
                </a:moveTo>
                <a:lnTo>
                  <a:pt x="671322" y="44958"/>
                </a:lnTo>
                <a:lnTo>
                  <a:pt x="658368" y="39624"/>
                </a:lnTo>
                <a:lnTo>
                  <a:pt x="646938" y="35814"/>
                </a:lnTo>
                <a:lnTo>
                  <a:pt x="637794" y="63246"/>
                </a:lnTo>
                <a:lnTo>
                  <a:pt x="649224" y="67056"/>
                </a:lnTo>
                <a:lnTo>
                  <a:pt x="661416" y="71628"/>
                </a:lnTo>
                <a:lnTo>
                  <a:pt x="663702" y="72390"/>
                </a:lnTo>
                <a:lnTo>
                  <a:pt x="674370" y="46482"/>
                </a:lnTo>
                <a:close/>
              </a:path>
              <a:path w="777240" h="295910">
                <a:moveTo>
                  <a:pt x="728472" y="73914"/>
                </a:moveTo>
                <a:lnTo>
                  <a:pt x="725424" y="71628"/>
                </a:lnTo>
                <a:lnTo>
                  <a:pt x="716280" y="66294"/>
                </a:lnTo>
                <a:lnTo>
                  <a:pt x="705612" y="60198"/>
                </a:lnTo>
                <a:lnTo>
                  <a:pt x="701802" y="58674"/>
                </a:lnTo>
                <a:lnTo>
                  <a:pt x="688848" y="83820"/>
                </a:lnTo>
                <a:lnTo>
                  <a:pt x="692658" y="86106"/>
                </a:lnTo>
                <a:lnTo>
                  <a:pt x="702564" y="90678"/>
                </a:lnTo>
                <a:lnTo>
                  <a:pt x="710946" y="96012"/>
                </a:lnTo>
                <a:lnTo>
                  <a:pt x="711708" y="96774"/>
                </a:lnTo>
                <a:lnTo>
                  <a:pt x="728472" y="73914"/>
                </a:lnTo>
                <a:close/>
              </a:path>
              <a:path w="777240" h="295910">
                <a:moveTo>
                  <a:pt x="771144" y="120396"/>
                </a:moveTo>
                <a:lnTo>
                  <a:pt x="768096" y="112776"/>
                </a:lnTo>
                <a:lnTo>
                  <a:pt x="762762" y="105156"/>
                </a:lnTo>
                <a:lnTo>
                  <a:pt x="756666" y="98298"/>
                </a:lnTo>
                <a:lnTo>
                  <a:pt x="752856" y="93726"/>
                </a:lnTo>
                <a:lnTo>
                  <a:pt x="731520" y="113538"/>
                </a:lnTo>
                <a:lnTo>
                  <a:pt x="736092" y="118110"/>
                </a:lnTo>
                <a:lnTo>
                  <a:pt x="740664" y="123444"/>
                </a:lnTo>
                <a:lnTo>
                  <a:pt x="743712" y="128778"/>
                </a:lnTo>
                <a:lnTo>
                  <a:pt x="745998" y="132588"/>
                </a:lnTo>
                <a:lnTo>
                  <a:pt x="771144" y="120396"/>
                </a:lnTo>
                <a:close/>
              </a:path>
              <a:path w="777240" h="295910">
                <a:moveTo>
                  <a:pt x="777240" y="157734"/>
                </a:moveTo>
                <a:lnTo>
                  <a:pt x="777240" y="155448"/>
                </a:lnTo>
                <a:lnTo>
                  <a:pt x="749046" y="153162"/>
                </a:lnTo>
                <a:lnTo>
                  <a:pt x="749046" y="151638"/>
                </a:lnTo>
                <a:lnTo>
                  <a:pt x="747522" y="158496"/>
                </a:lnTo>
                <a:lnTo>
                  <a:pt x="745998" y="163068"/>
                </a:lnTo>
                <a:lnTo>
                  <a:pt x="742950" y="168402"/>
                </a:lnTo>
                <a:lnTo>
                  <a:pt x="739902" y="172974"/>
                </a:lnTo>
                <a:lnTo>
                  <a:pt x="764286" y="188214"/>
                </a:lnTo>
                <a:lnTo>
                  <a:pt x="768858" y="180594"/>
                </a:lnTo>
                <a:lnTo>
                  <a:pt x="772668" y="172974"/>
                </a:lnTo>
                <a:lnTo>
                  <a:pt x="775716" y="164592"/>
                </a:lnTo>
                <a:lnTo>
                  <a:pt x="777240" y="157734"/>
                </a:lnTo>
                <a:close/>
              </a:path>
              <a:path w="777240" h="295910">
                <a:moveTo>
                  <a:pt x="741426" y="212598"/>
                </a:moveTo>
                <a:lnTo>
                  <a:pt x="723138" y="189738"/>
                </a:lnTo>
                <a:lnTo>
                  <a:pt x="717804" y="194310"/>
                </a:lnTo>
                <a:lnTo>
                  <a:pt x="710184" y="199644"/>
                </a:lnTo>
                <a:lnTo>
                  <a:pt x="701802" y="204978"/>
                </a:lnTo>
                <a:lnTo>
                  <a:pt x="715518" y="229362"/>
                </a:lnTo>
                <a:lnTo>
                  <a:pt x="717042" y="229362"/>
                </a:lnTo>
                <a:lnTo>
                  <a:pt x="726186" y="223266"/>
                </a:lnTo>
                <a:lnTo>
                  <a:pt x="735330" y="216408"/>
                </a:lnTo>
                <a:lnTo>
                  <a:pt x="741426" y="212598"/>
                </a:lnTo>
                <a:close/>
              </a:path>
              <a:path w="777240" h="295910">
                <a:moveTo>
                  <a:pt x="688848" y="243078"/>
                </a:moveTo>
                <a:lnTo>
                  <a:pt x="677418" y="217170"/>
                </a:lnTo>
                <a:lnTo>
                  <a:pt x="672084" y="219456"/>
                </a:lnTo>
                <a:lnTo>
                  <a:pt x="660654" y="224028"/>
                </a:lnTo>
                <a:lnTo>
                  <a:pt x="651510" y="227838"/>
                </a:lnTo>
                <a:lnTo>
                  <a:pt x="661416" y="254508"/>
                </a:lnTo>
                <a:lnTo>
                  <a:pt x="671322" y="250698"/>
                </a:lnTo>
                <a:lnTo>
                  <a:pt x="683514" y="245364"/>
                </a:lnTo>
                <a:lnTo>
                  <a:pt x="688848" y="243078"/>
                </a:lnTo>
                <a:close/>
              </a:path>
              <a:path w="777240" h="295910">
                <a:moveTo>
                  <a:pt x="633984" y="263652"/>
                </a:moveTo>
                <a:lnTo>
                  <a:pt x="625602" y="236220"/>
                </a:lnTo>
                <a:lnTo>
                  <a:pt x="622554" y="236982"/>
                </a:lnTo>
                <a:lnTo>
                  <a:pt x="608838" y="240792"/>
                </a:lnTo>
                <a:lnTo>
                  <a:pt x="598932" y="243840"/>
                </a:lnTo>
                <a:lnTo>
                  <a:pt x="605790" y="271272"/>
                </a:lnTo>
                <a:lnTo>
                  <a:pt x="617220" y="268224"/>
                </a:lnTo>
                <a:lnTo>
                  <a:pt x="630936" y="264414"/>
                </a:lnTo>
                <a:lnTo>
                  <a:pt x="633984" y="263652"/>
                </a:lnTo>
                <a:close/>
              </a:path>
              <a:path w="777240" h="295910">
                <a:moveTo>
                  <a:pt x="576834" y="277368"/>
                </a:moveTo>
                <a:lnTo>
                  <a:pt x="571500" y="249936"/>
                </a:lnTo>
                <a:lnTo>
                  <a:pt x="564642" y="250698"/>
                </a:lnTo>
                <a:lnTo>
                  <a:pt x="548640" y="253746"/>
                </a:lnTo>
                <a:lnTo>
                  <a:pt x="544068" y="254508"/>
                </a:lnTo>
                <a:lnTo>
                  <a:pt x="548640" y="282702"/>
                </a:lnTo>
                <a:lnTo>
                  <a:pt x="553974" y="281940"/>
                </a:lnTo>
                <a:lnTo>
                  <a:pt x="569976" y="278892"/>
                </a:lnTo>
                <a:lnTo>
                  <a:pt x="576834" y="277368"/>
                </a:lnTo>
                <a:close/>
              </a:path>
              <a:path w="777240" h="295910">
                <a:moveTo>
                  <a:pt x="519684" y="287274"/>
                </a:moveTo>
                <a:lnTo>
                  <a:pt x="515874" y="259080"/>
                </a:lnTo>
                <a:lnTo>
                  <a:pt x="498348" y="260604"/>
                </a:lnTo>
                <a:lnTo>
                  <a:pt x="487680" y="262128"/>
                </a:lnTo>
                <a:lnTo>
                  <a:pt x="490728" y="290322"/>
                </a:lnTo>
                <a:lnTo>
                  <a:pt x="502158" y="289560"/>
                </a:lnTo>
                <a:lnTo>
                  <a:pt x="519684" y="287274"/>
                </a:lnTo>
                <a:close/>
              </a:path>
              <a:path w="777240" h="295910">
                <a:moveTo>
                  <a:pt x="461772" y="292608"/>
                </a:moveTo>
                <a:lnTo>
                  <a:pt x="460248" y="264414"/>
                </a:lnTo>
                <a:lnTo>
                  <a:pt x="445008" y="265176"/>
                </a:lnTo>
                <a:lnTo>
                  <a:pt x="432054" y="265938"/>
                </a:lnTo>
                <a:lnTo>
                  <a:pt x="432816" y="294132"/>
                </a:lnTo>
                <a:lnTo>
                  <a:pt x="446532" y="294132"/>
                </a:lnTo>
                <a:lnTo>
                  <a:pt x="461772" y="292608"/>
                </a:lnTo>
                <a:close/>
              </a:path>
              <a:path w="777240" h="295910">
                <a:moveTo>
                  <a:pt x="403860" y="294894"/>
                </a:moveTo>
                <a:lnTo>
                  <a:pt x="403860" y="266700"/>
                </a:lnTo>
                <a:lnTo>
                  <a:pt x="375666" y="266700"/>
                </a:lnTo>
                <a:lnTo>
                  <a:pt x="374904" y="294894"/>
                </a:lnTo>
                <a:lnTo>
                  <a:pt x="388620" y="295656"/>
                </a:lnTo>
                <a:lnTo>
                  <a:pt x="403860" y="294894"/>
                </a:lnTo>
                <a:close/>
              </a:path>
              <a:path w="777240" h="295910">
                <a:moveTo>
                  <a:pt x="347472" y="265938"/>
                </a:moveTo>
                <a:lnTo>
                  <a:pt x="330708" y="265086"/>
                </a:lnTo>
                <a:lnTo>
                  <a:pt x="319278" y="264414"/>
                </a:lnTo>
                <a:lnTo>
                  <a:pt x="316992" y="292608"/>
                </a:lnTo>
                <a:lnTo>
                  <a:pt x="330708" y="294132"/>
                </a:lnTo>
                <a:lnTo>
                  <a:pt x="345948" y="294132"/>
                </a:lnTo>
                <a:lnTo>
                  <a:pt x="347472" y="265938"/>
                </a:lnTo>
                <a:close/>
              </a:path>
              <a:path w="777240" h="295910">
                <a:moveTo>
                  <a:pt x="291084" y="262128"/>
                </a:moveTo>
                <a:lnTo>
                  <a:pt x="278892" y="260604"/>
                </a:lnTo>
                <a:lnTo>
                  <a:pt x="262890" y="259080"/>
                </a:lnTo>
                <a:lnTo>
                  <a:pt x="259842" y="287274"/>
                </a:lnTo>
                <a:lnTo>
                  <a:pt x="275844" y="289560"/>
                </a:lnTo>
                <a:lnTo>
                  <a:pt x="288036" y="290322"/>
                </a:lnTo>
                <a:lnTo>
                  <a:pt x="291084" y="262128"/>
                </a:lnTo>
                <a:close/>
              </a:path>
              <a:path w="777240" h="295910">
                <a:moveTo>
                  <a:pt x="235458" y="254508"/>
                </a:moveTo>
                <a:lnTo>
                  <a:pt x="228600" y="253746"/>
                </a:lnTo>
                <a:lnTo>
                  <a:pt x="212598" y="250698"/>
                </a:lnTo>
                <a:lnTo>
                  <a:pt x="208026" y="249936"/>
                </a:lnTo>
                <a:lnTo>
                  <a:pt x="201930" y="278130"/>
                </a:lnTo>
                <a:lnTo>
                  <a:pt x="208026" y="278892"/>
                </a:lnTo>
                <a:lnTo>
                  <a:pt x="224028" y="281940"/>
                </a:lnTo>
                <a:lnTo>
                  <a:pt x="230886" y="283464"/>
                </a:lnTo>
                <a:lnTo>
                  <a:pt x="235458" y="254508"/>
                </a:lnTo>
                <a:close/>
              </a:path>
              <a:path w="777240" h="295910">
                <a:moveTo>
                  <a:pt x="180594" y="243840"/>
                </a:moveTo>
                <a:lnTo>
                  <a:pt x="168402" y="240792"/>
                </a:lnTo>
                <a:lnTo>
                  <a:pt x="154686" y="236982"/>
                </a:lnTo>
                <a:lnTo>
                  <a:pt x="153924" y="236220"/>
                </a:lnTo>
                <a:lnTo>
                  <a:pt x="145542" y="263652"/>
                </a:lnTo>
                <a:lnTo>
                  <a:pt x="146304" y="264414"/>
                </a:lnTo>
                <a:lnTo>
                  <a:pt x="160782" y="268224"/>
                </a:lnTo>
                <a:lnTo>
                  <a:pt x="173736" y="271272"/>
                </a:lnTo>
                <a:lnTo>
                  <a:pt x="180594" y="243840"/>
                </a:lnTo>
                <a:close/>
              </a:path>
              <a:path w="777240" h="295910">
                <a:moveTo>
                  <a:pt x="127254" y="227838"/>
                </a:moveTo>
                <a:lnTo>
                  <a:pt x="116586" y="224028"/>
                </a:lnTo>
                <a:lnTo>
                  <a:pt x="101346" y="217932"/>
                </a:lnTo>
                <a:lnTo>
                  <a:pt x="89916" y="243840"/>
                </a:lnTo>
                <a:lnTo>
                  <a:pt x="94488" y="246126"/>
                </a:lnTo>
                <a:lnTo>
                  <a:pt x="106680" y="250698"/>
                </a:lnTo>
                <a:lnTo>
                  <a:pt x="117348" y="254508"/>
                </a:lnTo>
                <a:lnTo>
                  <a:pt x="127254" y="227838"/>
                </a:lnTo>
                <a:close/>
              </a:path>
              <a:path w="777240" h="295910">
                <a:moveTo>
                  <a:pt x="76962" y="205740"/>
                </a:moveTo>
                <a:lnTo>
                  <a:pt x="75438" y="204216"/>
                </a:lnTo>
                <a:lnTo>
                  <a:pt x="67056" y="198882"/>
                </a:lnTo>
                <a:lnTo>
                  <a:pt x="59436" y="193548"/>
                </a:lnTo>
                <a:lnTo>
                  <a:pt x="55626" y="190500"/>
                </a:lnTo>
                <a:lnTo>
                  <a:pt x="38100" y="213360"/>
                </a:lnTo>
                <a:lnTo>
                  <a:pt x="42672" y="217170"/>
                </a:lnTo>
                <a:lnTo>
                  <a:pt x="51816" y="223266"/>
                </a:lnTo>
                <a:lnTo>
                  <a:pt x="61722" y="229362"/>
                </a:lnTo>
                <a:lnTo>
                  <a:pt x="63246" y="230124"/>
                </a:lnTo>
                <a:lnTo>
                  <a:pt x="76962" y="20574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47473" y="5340096"/>
            <a:ext cx="777240" cy="295910"/>
          </a:xfrm>
          <a:custGeom>
            <a:avLst/>
            <a:gdLst/>
            <a:ahLst/>
            <a:cxnLst/>
            <a:rect l="l" t="t" r="r" b="b"/>
            <a:pathLst>
              <a:path w="777240" h="295910">
                <a:moveTo>
                  <a:pt x="32004" y="132588"/>
                </a:moveTo>
                <a:lnTo>
                  <a:pt x="6095" y="120396"/>
                </a:lnTo>
                <a:lnTo>
                  <a:pt x="4571" y="122682"/>
                </a:lnTo>
                <a:lnTo>
                  <a:pt x="2285" y="131064"/>
                </a:lnTo>
                <a:lnTo>
                  <a:pt x="761" y="137922"/>
                </a:lnTo>
                <a:lnTo>
                  <a:pt x="761" y="138684"/>
                </a:lnTo>
                <a:lnTo>
                  <a:pt x="0" y="139446"/>
                </a:lnTo>
                <a:lnTo>
                  <a:pt x="0" y="156210"/>
                </a:lnTo>
                <a:lnTo>
                  <a:pt x="23404" y="154362"/>
                </a:lnTo>
                <a:lnTo>
                  <a:pt x="28194" y="153326"/>
                </a:lnTo>
                <a:lnTo>
                  <a:pt x="28194" y="144018"/>
                </a:lnTo>
                <a:lnTo>
                  <a:pt x="29718" y="137160"/>
                </a:lnTo>
                <a:lnTo>
                  <a:pt x="32004" y="132588"/>
                </a:lnTo>
                <a:close/>
              </a:path>
              <a:path w="777240" h="295910">
                <a:moveTo>
                  <a:pt x="28956" y="179910"/>
                </a:moveTo>
                <a:lnTo>
                  <a:pt x="28956" y="153924"/>
                </a:lnTo>
                <a:lnTo>
                  <a:pt x="23404" y="154362"/>
                </a:lnTo>
                <a:lnTo>
                  <a:pt x="762" y="159258"/>
                </a:lnTo>
                <a:lnTo>
                  <a:pt x="2286" y="166116"/>
                </a:lnTo>
                <a:lnTo>
                  <a:pt x="5334" y="174498"/>
                </a:lnTo>
                <a:lnTo>
                  <a:pt x="9906" y="182880"/>
                </a:lnTo>
                <a:lnTo>
                  <a:pt x="14478" y="190500"/>
                </a:lnTo>
                <a:lnTo>
                  <a:pt x="15240" y="191262"/>
                </a:lnTo>
                <a:lnTo>
                  <a:pt x="28956" y="179910"/>
                </a:lnTo>
                <a:close/>
              </a:path>
              <a:path w="777240" h="295910">
                <a:moveTo>
                  <a:pt x="28956" y="153924"/>
                </a:moveTo>
                <a:lnTo>
                  <a:pt x="28873" y="153179"/>
                </a:lnTo>
                <a:lnTo>
                  <a:pt x="23404" y="154362"/>
                </a:lnTo>
                <a:lnTo>
                  <a:pt x="28956" y="153924"/>
                </a:lnTo>
                <a:close/>
              </a:path>
              <a:path w="777240" h="295910">
                <a:moveTo>
                  <a:pt x="28956" y="142494"/>
                </a:moveTo>
                <a:lnTo>
                  <a:pt x="28194" y="144018"/>
                </a:lnTo>
                <a:lnTo>
                  <a:pt x="28194" y="147066"/>
                </a:lnTo>
                <a:lnTo>
                  <a:pt x="28956" y="142494"/>
                </a:lnTo>
                <a:close/>
              </a:path>
              <a:path w="777240" h="295910">
                <a:moveTo>
                  <a:pt x="28873" y="153179"/>
                </a:moveTo>
                <a:lnTo>
                  <a:pt x="28194" y="147066"/>
                </a:lnTo>
                <a:lnTo>
                  <a:pt x="28194" y="153326"/>
                </a:lnTo>
                <a:lnTo>
                  <a:pt x="28873" y="153179"/>
                </a:lnTo>
                <a:close/>
              </a:path>
              <a:path w="777240" h="295910">
                <a:moveTo>
                  <a:pt x="37338" y="172974"/>
                </a:moveTo>
                <a:lnTo>
                  <a:pt x="37338" y="172212"/>
                </a:lnTo>
                <a:lnTo>
                  <a:pt x="33528" y="166878"/>
                </a:lnTo>
                <a:lnTo>
                  <a:pt x="31242" y="161544"/>
                </a:lnTo>
                <a:lnTo>
                  <a:pt x="29718" y="156972"/>
                </a:lnTo>
                <a:lnTo>
                  <a:pt x="28956" y="153162"/>
                </a:lnTo>
                <a:lnTo>
                  <a:pt x="28956" y="153924"/>
                </a:lnTo>
                <a:lnTo>
                  <a:pt x="28956" y="179910"/>
                </a:lnTo>
                <a:lnTo>
                  <a:pt x="37338" y="172974"/>
                </a:lnTo>
                <a:close/>
              </a:path>
              <a:path w="777240" h="295910">
                <a:moveTo>
                  <a:pt x="65532" y="97536"/>
                </a:moveTo>
                <a:lnTo>
                  <a:pt x="49529" y="73914"/>
                </a:lnTo>
                <a:lnTo>
                  <a:pt x="41909" y="79248"/>
                </a:lnTo>
                <a:lnTo>
                  <a:pt x="34290" y="85344"/>
                </a:lnTo>
                <a:lnTo>
                  <a:pt x="26669" y="92202"/>
                </a:lnTo>
                <a:lnTo>
                  <a:pt x="25145" y="93726"/>
                </a:lnTo>
                <a:lnTo>
                  <a:pt x="45720" y="113538"/>
                </a:lnTo>
                <a:lnTo>
                  <a:pt x="47244" y="112014"/>
                </a:lnTo>
                <a:lnTo>
                  <a:pt x="53340" y="106680"/>
                </a:lnTo>
                <a:lnTo>
                  <a:pt x="60198" y="101346"/>
                </a:lnTo>
                <a:lnTo>
                  <a:pt x="65532" y="97536"/>
                </a:lnTo>
                <a:close/>
              </a:path>
              <a:path w="777240" h="295910">
                <a:moveTo>
                  <a:pt x="113538" y="73152"/>
                </a:moveTo>
                <a:lnTo>
                  <a:pt x="102870" y="46482"/>
                </a:lnTo>
                <a:lnTo>
                  <a:pt x="93725" y="50292"/>
                </a:lnTo>
                <a:lnTo>
                  <a:pt x="82296" y="55626"/>
                </a:lnTo>
                <a:lnTo>
                  <a:pt x="75437" y="58674"/>
                </a:lnTo>
                <a:lnTo>
                  <a:pt x="88392" y="84582"/>
                </a:lnTo>
                <a:lnTo>
                  <a:pt x="95250" y="80772"/>
                </a:lnTo>
                <a:lnTo>
                  <a:pt x="105155" y="76200"/>
                </a:lnTo>
                <a:lnTo>
                  <a:pt x="113538" y="73152"/>
                </a:lnTo>
                <a:close/>
              </a:path>
              <a:path w="777240" h="295910">
                <a:moveTo>
                  <a:pt x="166116" y="55626"/>
                </a:moveTo>
                <a:lnTo>
                  <a:pt x="158496" y="28194"/>
                </a:lnTo>
                <a:lnTo>
                  <a:pt x="146304" y="31242"/>
                </a:lnTo>
                <a:lnTo>
                  <a:pt x="130302" y="36576"/>
                </a:lnTo>
                <a:lnTo>
                  <a:pt x="139446" y="63246"/>
                </a:lnTo>
                <a:lnTo>
                  <a:pt x="141732" y="62484"/>
                </a:lnTo>
                <a:lnTo>
                  <a:pt x="154686" y="58674"/>
                </a:lnTo>
                <a:lnTo>
                  <a:pt x="166116" y="55626"/>
                </a:lnTo>
                <a:close/>
              </a:path>
              <a:path w="777240" h="295910">
                <a:moveTo>
                  <a:pt x="220979" y="43434"/>
                </a:moveTo>
                <a:lnTo>
                  <a:pt x="215646" y="15240"/>
                </a:lnTo>
                <a:lnTo>
                  <a:pt x="207264" y="16764"/>
                </a:lnTo>
                <a:lnTo>
                  <a:pt x="191262" y="19812"/>
                </a:lnTo>
                <a:lnTo>
                  <a:pt x="186690" y="21336"/>
                </a:lnTo>
                <a:lnTo>
                  <a:pt x="193548" y="48768"/>
                </a:lnTo>
                <a:lnTo>
                  <a:pt x="197358" y="48006"/>
                </a:lnTo>
                <a:lnTo>
                  <a:pt x="213360" y="44958"/>
                </a:lnTo>
                <a:lnTo>
                  <a:pt x="220979" y="43434"/>
                </a:lnTo>
                <a:close/>
              </a:path>
              <a:path w="777240" h="295910">
                <a:moveTo>
                  <a:pt x="276606" y="35052"/>
                </a:moveTo>
                <a:lnTo>
                  <a:pt x="272796" y="6858"/>
                </a:lnTo>
                <a:lnTo>
                  <a:pt x="257556" y="8382"/>
                </a:lnTo>
                <a:lnTo>
                  <a:pt x="244602" y="10668"/>
                </a:lnTo>
                <a:lnTo>
                  <a:pt x="248411" y="38862"/>
                </a:lnTo>
                <a:lnTo>
                  <a:pt x="262128" y="36576"/>
                </a:lnTo>
                <a:lnTo>
                  <a:pt x="276606" y="35052"/>
                </a:lnTo>
                <a:close/>
              </a:path>
              <a:path w="777240" h="295910">
                <a:moveTo>
                  <a:pt x="332232" y="30480"/>
                </a:moveTo>
                <a:lnTo>
                  <a:pt x="330708" y="2286"/>
                </a:lnTo>
                <a:lnTo>
                  <a:pt x="312420" y="3048"/>
                </a:lnTo>
                <a:lnTo>
                  <a:pt x="301752" y="3810"/>
                </a:lnTo>
                <a:lnTo>
                  <a:pt x="304038" y="32766"/>
                </a:lnTo>
                <a:lnTo>
                  <a:pt x="314706" y="31242"/>
                </a:lnTo>
                <a:lnTo>
                  <a:pt x="332232" y="30480"/>
                </a:lnTo>
                <a:close/>
              </a:path>
              <a:path w="777240" h="295910">
                <a:moveTo>
                  <a:pt x="388620" y="28956"/>
                </a:moveTo>
                <a:lnTo>
                  <a:pt x="388620" y="0"/>
                </a:lnTo>
                <a:lnTo>
                  <a:pt x="369570" y="732"/>
                </a:lnTo>
                <a:lnTo>
                  <a:pt x="359664" y="762"/>
                </a:lnTo>
                <a:lnTo>
                  <a:pt x="360426" y="29718"/>
                </a:lnTo>
                <a:lnTo>
                  <a:pt x="368808" y="29019"/>
                </a:lnTo>
                <a:lnTo>
                  <a:pt x="388620" y="28956"/>
                </a:lnTo>
                <a:close/>
              </a:path>
              <a:path w="777240" h="295910">
                <a:moveTo>
                  <a:pt x="446531" y="1524"/>
                </a:moveTo>
                <a:lnTo>
                  <a:pt x="427481" y="762"/>
                </a:lnTo>
                <a:lnTo>
                  <a:pt x="417576" y="762"/>
                </a:lnTo>
                <a:lnTo>
                  <a:pt x="416814" y="29718"/>
                </a:lnTo>
                <a:lnTo>
                  <a:pt x="427481" y="29749"/>
                </a:lnTo>
                <a:lnTo>
                  <a:pt x="445008" y="30480"/>
                </a:lnTo>
                <a:lnTo>
                  <a:pt x="446531" y="1524"/>
                </a:lnTo>
                <a:close/>
              </a:path>
              <a:path w="777240" h="295910">
                <a:moveTo>
                  <a:pt x="504444" y="6858"/>
                </a:moveTo>
                <a:lnTo>
                  <a:pt x="501395" y="6096"/>
                </a:lnTo>
                <a:lnTo>
                  <a:pt x="483870" y="4572"/>
                </a:lnTo>
                <a:lnTo>
                  <a:pt x="475488" y="3810"/>
                </a:lnTo>
                <a:lnTo>
                  <a:pt x="473202" y="32766"/>
                </a:lnTo>
                <a:lnTo>
                  <a:pt x="481584" y="32766"/>
                </a:lnTo>
                <a:lnTo>
                  <a:pt x="498348" y="35052"/>
                </a:lnTo>
                <a:lnTo>
                  <a:pt x="500634" y="35052"/>
                </a:lnTo>
                <a:lnTo>
                  <a:pt x="504444" y="6858"/>
                </a:lnTo>
                <a:close/>
              </a:path>
              <a:path w="777240" h="295910">
                <a:moveTo>
                  <a:pt x="561594" y="15240"/>
                </a:moveTo>
                <a:lnTo>
                  <a:pt x="536448" y="10668"/>
                </a:lnTo>
                <a:lnTo>
                  <a:pt x="533400" y="10668"/>
                </a:lnTo>
                <a:lnTo>
                  <a:pt x="528828" y="38862"/>
                </a:lnTo>
                <a:lnTo>
                  <a:pt x="532638" y="39624"/>
                </a:lnTo>
                <a:lnTo>
                  <a:pt x="548640" y="41910"/>
                </a:lnTo>
                <a:lnTo>
                  <a:pt x="557022" y="43434"/>
                </a:lnTo>
                <a:lnTo>
                  <a:pt x="561594" y="15240"/>
                </a:lnTo>
                <a:close/>
              </a:path>
              <a:path w="777240" h="295910">
                <a:moveTo>
                  <a:pt x="618744" y="28194"/>
                </a:moveTo>
                <a:lnTo>
                  <a:pt x="616458" y="27432"/>
                </a:lnTo>
                <a:lnTo>
                  <a:pt x="601218" y="23622"/>
                </a:lnTo>
                <a:lnTo>
                  <a:pt x="590550" y="21336"/>
                </a:lnTo>
                <a:lnTo>
                  <a:pt x="583692" y="48768"/>
                </a:lnTo>
                <a:lnTo>
                  <a:pt x="595122" y="51054"/>
                </a:lnTo>
                <a:lnTo>
                  <a:pt x="609600" y="54864"/>
                </a:lnTo>
                <a:lnTo>
                  <a:pt x="611124" y="55626"/>
                </a:lnTo>
                <a:lnTo>
                  <a:pt x="618744" y="28194"/>
                </a:lnTo>
                <a:close/>
              </a:path>
              <a:path w="777240" h="295910">
                <a:moveTo>
                  <a:pt x="674370" y="46482"/>
                </a:moveTo>
                <a:lnTo>
                  <a:pt x="671322" y="44958"/>
                </a:lnTo>
                <a:lnTo>
                  <a:pt x="658368" y="40386"/>
                </a:lnTo>
                <a:lnTo>
                  <a:pt x="646938" y="36576"/>
                </a:lnTo>
                <a:lnTo>
                  <a:pt x="637794" y="63246"/>
                </a:lnTo>
                <a:lnTo>
                  <a:pt x="649224" y="67056"/>
                </a:lnTo>
                <a:lnTo>
                  <a:pt x="660654" y="71628"/>
                </a:lnTo>
                <a:lnTo>
                  <a:pt x="663702" y="73152"/>
                </a:lnTo>
                <a:lnTo>
                  <a:pt x="674370" y="46482"/>
                </a:lnTo>
                <a:close/>
              </a:path>
              <a:path w="777240" h="295910">
                <a:moveTo>
                  <a:pt x="727710" y="73914"/>
                </a:moveTo>
                <a:lnTo>
                  <a:pt x="716280" y="66294"/>
                </a:lnTo>
                <a:lnTo>
                  <a:pt x="705612" y="60960"/>
                </a:lnTo>
                <a:lnTo>
                  <a:pt x="701802" y="58674"/>
                </a:lnTo>
                <a:lnTo>
                  <a:pt x="688848" y="83820"/>
                </a:lnTo>
                <a:lnTo>
                  <a:pt x="692658" y="86106"/>
                </a:lnTo>
                <a:lnTo>
                  <a:pt x="702564" y="91440"/>
                </a:lnTo>
                <a:lnTo>
                  <a:pt x="710946" y="96774"/>
                </a:lnTo>
                <a:lnTo>
                  <a:pt x="711708" y="97536"/>
                </a:lnTo>
                <a:lnTo>
                  <a:pt x="727710" y="73914"/>
                </a:lnTo>
                <a:close/>
              </a:path>
              <a:path w="777240" h="295910">
                <a:moveTo>
                  <a:pt x="771144" y="120396"/>
                </a:moveTo>
                <a:lnTo>
                  <a:pt x="768096" y="113538"/>
                </a:lnTo>
                <a:lnTo>
                  <a:pt x="762762" y="105918"/>
                </a:lnTo>
                <a:lnTo>
                  <a:pt x="756666" y="98298"/>
                </a:lnTo>
                <a:lnTo>
                  <a:pt x="752856" y="93726"/>
                </a:lnTo>
                <a:lnTo>
                  <a:pt x="731520" y="113538"/>
                </a:lnTo>
                <a:lnTo>
                  <a:pt x="736092" y="118110"/>
                </a:lnTo>
                <a:lnTo>
                  <a:pt x="740664" y="123444"/>
                </a:lnTo>
                <a:lnTo>
                  <a:pt x="743712" y="128778"/>
                </a:lnTo>
                <a:lnTo>
                  <a:pt x="745998" y="133350"/>
                </a:lnTo>
                <a:lnTo>
                  <a:pt x="771144" y="120396"/>
                </a:lnTo>
                <a:close/>
              </a:path>
              <a:path w="777240" h="295910">
                <a:moveTo>
                  <a:pt x="777240" y="157734"/>
                </a:moveTo>
                <a:lnTo>
                  <a:pt x="777240" y="155448"/>
                </a:lnTo>
                <a:lnTo>
                  <a:pt x="749046" y="153924"/>
                </a:lnTo>
                <a:lnTo>
                  <a:pt x="749046" y="151638"/>
                </a:lnTo>
                <a:lnTo>
                  <a:pt x="747522" y="158496"/>
                </a:lnTo>
                <a:lnTo>
                  <a:pt x="745236" y="163830"/>
                </a:lnTo>
                <a:lnTo>
                  <a:pt x="742950" y="168402"/>
                </a:lnTo>
                <a:lnTo>
                  <a:pt x="739902" y="172974"/>
                </a:lnTo>
                <a:lnTo>
                  <a:pt x="764286" y="188214"/>
                </a:lnTo>
                <a:lnTo>
                  <a:pt x="768858" y="181356"/>
                </a:lnTo>
                <a:lnTo>
                  <a:pt x="772668" y="172974"/>
                </a:lnTo>
                <a:lnTo>
                  <a:pt x="775716" y="164592"/>
                </a:lnTo>
                <a:lnTo>
                  <a:pt x="777240" y="157734"/>
                </a:lnTo>
                <a:close/>
              </a:path>
              <a:path w="777240" h="295910">
                <a:moveTo>
                  <a:pt x="740664" y="212598"/>
                </a:moveTo>
                <a:lnTo>
                  <a:pt x="723138" y="189738"/>
                </a:lnTo>
                <a:lnTo>
                  <a:pt x="717804" y="194310"/>
                </a:lnTo>
                <a:lnTo>
                  <a:pt x="710184" y="199644"/>
                </a:lnTo>
                <a:lnTo>
                  <a:pt x="701802" y="204978"/>
                </a:lnTo>
                <a:lnTo>
                  <a:pt x="715518" y="230124"/>
                </a:lnTo>
                <a:lnTo>
                  <a:pt x="716280" y="229362"/>
                </a:lnTo>
                <a:lnTo>
                  <a:pt x="726186" y="223266"/>
                </a:lnTo>
                <a:lnTo>
                  <a:pt x="735330" y="217170"/>
                </a:lnTo>
                <a:lnTo>
                  <a:pt x="740664" y="212598"/>
                </a:lnTo>
                <a:close/>
              </a:path>
              <a:path w="777240" h="295910">
                <a:moveTo>
                  <a:pt x="688848" y="243078"/>
                </a:moveTo>
                <a:lnTo>
                  <a:pt x="677418" y="217170"/>
                </a:lnTo>
                <a:lnTo>
                  <a:pt x="672084" y="219456"/>
                </a:lnTo>
                <a:lnTo>
                  <a:pt x="660654" y="224790"/>
                </a:lnTo>
                <a:lnTo>
                  <a:pt x="651510" y="227838"/>
                </a:lnTo>
                <a:lnTo>
                  <a:pt x="661416" y="254508"/>
                </a:lnTo>
                <a:lnTo>
                  <a:pt x="671322" y="250698"/>
                </a:lnTo>
                <a:lnTo>
                  <a:pt x="683514" y="246126"/>
                </a:lnTo>
                <a:lnTo>
                  <a:pt x="688848" y="243078"/>
                </a:lnTo>
                <a:close/>
              </a:path>
              <a:path w="777240" h="295910">
                <a:moveTo>
                  <a:pt x="633984" y="263652"/>
                </a:moveTo>
                <a:lnTo>
                  <a:pt x="625602" y="236220"/>
                </a:lnTo>
                <a:lnTo>
                  <a:pt x="622554" y="236982"/>
                </a:lnTo>
                <a:lnTo>
                  <a:pt x="608838" y="240792"/>
                </a:lnTo>
                <a:lnTo>
                  <a:pt x="598170" y="243840"/>
                </a:lnTo>
                <a:lnTo>
                  <a:pt x="605790" y="271272"/>
                </a:lnTo>
                <a:lnTo>
                  <a:pt x="616458" y="268986"/>
                </a:lnTo>
                <a:lnTo>
                  <a:pt x="630936" y="264414"/>
                </a:lnTo>
                <a:lnTo>
                  <a:pt x="633984" y="263652"/>
                </a:lnTo>
                <a:close/>
              </a:path>
              <a:path w="777240" h="295910">
                <a:moveTo>
                  <a:pt x="576834" y="278130"/>
                </a:moveTo>
                <a:lnTo>
                  <a:pt x="571500" y="249936"/>
                </a:lnTo>
                <a:lnTo>
                  <a:pt x="564642" y="251460"/>
                </a:lnTo>
                <a:lnTo>
                  <a:pt x="548640" y="254508"/>
                </a:lnTo>
                <a:lnTo>
                  <a:pt x="544068" y="255270"/>
                </a:lnTo>
                <a:lnTo>
                  <a:pt x="548640" y="283464"/>
                </a:lnTo>
                <a:lnTo>
                  <a:pt x="553974" y="281940"/>
                </a:lnTo>
                <a:lnTo>
                  <a:pt x="569976" y="278892"/>
                </a:lnTo>
                <a:lnTo>
                  <a:pt x="576834" y="278130"/>
                </a:lnTo>
                <a:close/>
              </a:path>
              <a:path w="777240" h="295910">
                <a:moveTo>
                  <a:pt x="519684" y="287274"/>
                </a:moveTo>
                <a:lnTo>
                  <a:pt x="515873" y="259080"/>
                </a:lnTo>
                <a:lnTo>
                  <a:pt x="498348" y="261366"/>
                </a:lnTo>
                <a:lnTo>
                  <a:pt x="487680" y="262128"/>
                </a:lnTo>
                <a:lnTo>
                  <a:pt x="490728" y="290322"/>
                </a:lnTo>
                <a:lnTo>
                  <a:pt x="502158" y="289560"/>
                </a:lnTo>
                <a:lnTo>
                  <a:pt x="519684" y="287274"/>
                </a:lnTo>
                <a:close/>
              </a:path>
              <a:path w="777240" h="295910">
                <a:moveTo>
                  <a:pt x="461772" y="293370"/>
                </a:moveTo>
                <a:lnTo>
                  <a:pt x="460248" y="264414"/>
                </a:lnTo>
                <a:lnTo>
                  <a:pt x="445008" y="265938"/>
                </a:lnTo>
                <a:lnTo>
                  <a:pt x="432054" y="265938"/>
                </a:lnTo>
                <a:lnTo>
                  <a:pt x="432816" y="294894"/>
                </a:lnTo>
                <a:lnTo>
                  <a:pt x="446531" y="294132"/>
                </a:lnTo>
                <a:lnTo>
                  <a:pt x="461772" y="293370"/>
                </a:lnTo>
                <a:close/>
              </a:path>
              <a:path w="777240" h="295910">
                <a:moveTo>
                  <a:pt x="403860" y="295656"/>
                </a:moveTo>
                <a:lnTo>
                  <a:pt x="403860" y="266700"/>
                </a:lnTo>
                <a:lnTo>
                  <a:pt x="375666" y="266700"/>
                </a:lnTo>
                <a:lnTo>
                  <a:pt x="374904" y="295656"/>
                </a:lnTo>
                <a:lnTo>
                  <a:pt x="403860" y="295656"/>
                </a:lnTo>
                <a:close/>
              </a:path>
              <a:path w="777240" h="295910">
                <a:moveTo>
                  <a:pt x="347472" y="265938"/>
                </a:moveTo>
                <a:lnTo>
                  <a:pt x="330708" y="265086"/>
                </a:lnTo>
                <a:lnTo>
                  <a:pt x="319278" y="264414"/>
                </a:lnTo>
                <a:lnTo>
                  <a:pt x="316992" y="293370"/>
                </a:lnTo>
                <a:lnTo>
                  <a:pt x="332232" y="294208"/>
                </a:lnTo>
                <a:lnTo>
                  <a:pt x="345948" y="294894"/>
                </a:lnTo>
                <a:lnTo>
                  <a:pt x="347472" y="265938"/>
                </a:lnTo>
                <a:close/>
              </a:path>
              <a:path w="777240" h="295910">
                <a:moveTo>
                  <a:pt x="291084" y="262128"/>
                </a:moveTo>
                <a:lnTo>
                  <a:pt x="278892" y="261366"/>
                </a:lnTo>
                <a:lnTo>
                  <a:pt x="262890" y="259080"/>
                </a:lnTo>
                <a:lnTo>
                  <a:pt x="259842" y="287274"/>
                </a:lnTo>
                <a:lnTo>
                  <a:pt x="275844" y="289560"/>
                </a:lnTo>
                <a:lnTo>
                  <a:pt x="288036" y="291084"/>
                </a:lnTo>
                <a:lnTo>
                  <a:pt x="291084" y="262128"/>
                </a:lnTo>
                <a:close/>
              </a:path>
              <a:path w="777240" h="295910">
                <a:moveTo>
                  <a:pt x="235458" y="255270"/>
                </a:moveTo>
                <a:lnTo>
                  <a:pt x="228600" y="253746"/>
                </a:lnTo>
                <a:lnTo>
                  <a:pt x="212597" y="251460"/>
                </a:lnTo>
                <a:lnTo>
                  <a:pt x="208026" y="249936"/>
                </a:lnTo>
                <a:lnTo>
                  <a:pt x="201930" y="278130"/>
                </a:lnTo>
                <a:lnTo>
                  <a:pt x="207264" y="279654"/>
                </a:lnTo>
                <a:lnTo>
                  <a:pt x="224028" y="281940"/>
                </a:lnTo>
                <a:lnTo>
                  <a:pt x="230886" y="283464"/>
                </a:lnTo>
                <a:lnTo>
                  <a:pt x="235458" y="255270"/>
                </a:lnTo>
                <a:close/>
              </a:path>
              <a:path w="777240" h="295910">
                <a:moveTo>
                  <a:pt x="180594" y="243840"/>
                </a:moveTo>
                <a:lnTo>
                  <a:pt x="168402" y="240792"/>
                </a:lnTo>
                <a:lnTo>
                  <a:pt x="153924" y="236982"/>
                </a:lnTo>
                <a:lnTo>
                  <a:pt x="145542" y="264414"/>
                </a:lnTo>
                <a:lnTo>
                  <a:pt x="146304" y="264414"/>
                </a:lnTo>
                <a:lnTo>
                  <a:pt x="160782" y="268986"/>
                </a:lnTo>
                <a:lnTo>
                  <a:pt x="173736" y="272034"/>
                </a:lnTo>
                <a:lnTo>
                  <a:pt x="180594" y="243840"/>
                </a:lnTo>
                <a:close/>
              </a:path>
              <a:path w="777240" h="295910">
                <a:moveTo>
                  <a:pt x="127254" y="228600"/>
                </a:moveTo>
                <a:lnTo>
                  <a:pt x="116586" y="224028"/>
                </a:lnTo>
                <a:lnTo>
                  <a:pt x="101346" y="217932"/>
                </a:lnTo>
                <a:lnTo>
                  <a:pt x="89916" y="243840"/>
                </a:lnTo>
                <a:lnTo>
                  <a:pt x="94488" y="246126"/>
                </a:lnTo>
                <a:lnTo>
                  <a:pt x="106680" y="250698"/>
                </a:lnTo>
                <a:lnTo>
                  <a:pt x="117348" y="255270"/>
                </a:lnTo>
                <a:lnTo>
                  <a:pt x="127254" y="228600"/>
                </a:lnTo>
                <a:close/>
              </a:path>
              <a:path w="777240" h="295910">
                <a:moveTo>
                  <a:pt x="76962" y="205740"/>
                </a:moveTo>
                <a:lnTo>
                  <a:pt x="75438" y="204978"/>
                </a:lnTo>
                <a:lnTo>
                  <a:pt x="67056" y="199644"/>
                </a:lnTo>
                <a:lnTo>
                  <a:pt x="59436" y="194310"/>
                </a:lnTo>
                <a:lnTo>
                  <a:pt x="55626" y="191262"/>
                </a:lnTo>
                <a:lnTo>
                  <a:pt x="38100" y="213360"/>
                </a:lnTo>
                <a:lnTo>
                  <a:pt x="42672" y="217170"/>
                </a:lnTo>
                <a:lnTo>
                  <a:pt x="51816" y="224028"/>
                </a:lnTo>
                <a:lnTo>
                  <a:pt x="61722" y="229362"/>
                </a:lnTo>
                <a:lnTo>
                  <a:pt x="63246" y="230886"/>
                </a:lnTo>
                <a:lnTo>
                  <a:pt x="76962" y="20574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630039" y="6178041"/>
            <a:ext cx="23247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出现列不同质的现象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68745" y="5276342"/>
            <a:ext cx="381635" cy="422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b="1" spc="-10" dirty="0">
                <a:solidFill>
                  <a:srgbClr val="CC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×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7901" y="4371835"/>
            <a:ext cx="381635" cy="422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95"/>
              </a:lnSpc>
            </a:pPr>
            <a:r>
              <a:rPr sz="2800" b="1" spc="-10" dirty="0">
                <a:solidFill>
                  <a:srgbClr val="CC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×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5505" y="4976850"/>
            <a:ext cx="386080" cy="1031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CC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×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7145">
              <a:lnSpc>
                <a:spcPts val="3295"/>
              </a:lnSpc>
              <a:spcBef>
                <a:spcPts val="1395"/>
              </a:spcBef>
            </a:pPr>
            <a:r>
              <a:rPr sz="2800" b="1" spc="-10" dirty="0">
                <a:solidFill>
                  <a:srgbClr val="CC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×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76307" y="4488179"/>
            <a:ext cx="3704082" cy="15925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9199" y="878078"/>
            <a:ext cx="8474075" cy="3627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algn="just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</a:t>
            </a:r>
            <a:r>
              <a:rPr sz="2800" b="1" spc="6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algn="just">
              <a:lnSpc>
                <a:spcPct val="100000"/>
              </a:lnSpc>
              <a:spcBef>
                <a:spcPts val="248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的特性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 marR="36830" algn="just">
              <a:lnSpc>
                <a:spcPct val="130000"/>
              </a:lnSpc>
              <a:spcBef>
                <a:spcPts val="845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不同的列可来自同一个域，称其中的每一列为一个属性，不同的属性要给  予不同的属性名。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 algn="just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例，假如：我们定义一个域为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Person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所有男人、女人和儿童的集合</a:t>
            </a:r>
            <a:r>
              <a:rPr sz="2000" b="1" spc="4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0800" marR="5080" algn="just">
              <a:lnSpc>
                <a:spcPct val="130000"/>
              </a:lnSpc>
            </a:pPr>
            <a:r>
              <a:rPr sz="2000" b="1" spc="5" dirty="0">
                <a:latin typeface="Arial" panose="020B0604020202020204"/>
                <a:cs typeface="Arial" panose="020B0604020202020204"/>
              </a:rPr>
              <a:t>{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李基，张鹏，王芳，刘玉，李健，张睿，张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}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，则下述“家庭”关系的三 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个列将来自同一个域</a:t>
            </a:r>
            <a:r>
              <a:rPr sz="2000" b="1" dirty="0">
                <a:latin typeface="Arial" panose="020B0604020202020204"/>
                <a:cs typeface="Arial" panose="020B0604020202020204"/>
              </a:rPr>
              <a:t>Person,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因此需要不同的属性名“丈夫”“妻子”“子  女”以示区分。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10241" y="4711446"/>
            <a:ext cx="1005840" cy="410209"/>
          </a:xfrm>
          <a:custGeom>
            <a:avLst/>
            <a:gdLst/>
            <a:ahLst/>
            <a:cxnLst/>
            <a:rect l="l" t="t" r="r" b="b"/>
            <a:pathLst>
              <a:path w="1005839" h="410210">
                <a:moveTo>
                  <a:pt x="32004" y="185928"/>
                </a:moveTo>
                <a:lnTo>
                  <a:pt x="4572" y="177546"/>
                </a:lnTo>
                <a:lnTo>
                  <a:pt x="3048" y="182118"/>
                </a:lnTo>
                <a:lnTo>
                  <a:pt x="1524" y="188214"/>
                </a:lnTo>
                <a:lnTo>
                  <a:pt x="762" y="194310"/>
                </a:lnTo>
                <a:lnTo>
                  <a:pt x="762" y="199644"/>
                </a:lnTo>
                <a:lnTo>
                  <a:pt x="0" y="205740"/>
                </a:lnTo>
                <a:lnTo>
                  <a:pt x="762" y="210312"/>
                </a:lnTo>
                <a:lnTo>
                  <a:pt x="14859" y="209931"/>
                </a:lnTo>
                <a:lnTo>
                  <a:pt x="28956" y="208788"/>
                </a:lnTo>
                <a:lnTo>
                  <a:pt x="28956" y="200406"/>
                </a:lnTo>
                <a:lnTo>
                  <a:pt x="29718" y="196596"/>
                </a:lnTo>
                <a:lnTo>
                  <a:pt x="29718" y="192786"/>
                </a:lnTo>
                <a:lnTo>
                  <a:pt x="31242" y="188976"/>
                </a:lnTo>
                <a:lnTo>
                  <a:pt x="32004" y="185928"/>
                </a:lnTo>
                <a:close/>
              </a:path>
              <a:path w="1005839" h="410210">
                <a:moveTo>
                  <a:pt x="29718" y="217170"/>
                </a:moveTo>
                <a:lnTo>
                  <a:pt x="29718" y="216408"/>
                </a:lnTo>
                <a:lnTo>
                  <a:pt x="28956" y="212598"/>
                </a:lnTo>
                <a:lnTo>
                  <a:pt x="28956" y="209550"/>
                </a:lnTo>
                <a:lnTo>
                  <a:pt x="14859" y="209931"/>
                </a:lnTo>
                <a:lnTo>
                  <a:pt x="762" y="211074"/>
                </a:lnTo>
                <a:lnTo>
                  <a:pt x="762" y="217170"/>
                </a:lnTo>
                <a:lnTo>
                  <a:pt x="2286" y="223266"/>
                </a:lnTo>
                <a:lnTo>
                  <a:pt x="29718" y="217170"/>
                </a:lnTo>
                <a:close/>
              </a:path>
              <a:path w="1005839" h="410210">
                <a:moveTo>
                  <a:pt x="28956" y="209550"/>
                </a:moveTo>
                <a:lnTo>
                  <a:pt x="28956" y="208788"/>
                </a:lnTo>
                <a:lnTo>
                  <a:pt x="14859" y="209931"/>
                </a:lnTo>
                <a:lnTo>
                  <a:pt x="28956" y="209550"/>
                </a:lnTo>
                <a:close/>
              </a:path>
              <a:path w="1005839" h="410210">
                <a:moveTo>
                  <a:pt x="59436" y="144780"/>
                </a:moveTo>
                <a:lnTo>
                  <a:pt x="39624" y="124206"/>
                </a:lnTo>
                <a:lnTo>
                  <a:pt x="33528" y="130302"/>
                </a:lnTo>
                <a:lnTo>
                  <a:pt x="25146" y="140208"/>
                </a:lnTo>
                <a:lnTo>
                  <a:pt x="19050" y="147828"/>
                </a:lnTo>
                <a:lnTo>
                  <a:pt x="42672" y="164592"/>
                </a:lnTo>
                <a:lnTo>
                  <a:pt x="48006" y="156972"/>
                </a:lnTo>
                <a:lnTo>
                  <a:pt x="54864" y="149352"/>
                </a:lnTo>
                <a:lnTo>
                  <a:pt x="59436" y="144780"/>
                </a:lnTo>
                <a:close/>
              </a:path>
              <a:path w="1005839" h="410210">
                <a:moveTo>
                  <a:pt x="102108" y="112776"/>
                </a:moveTo>
                <a:lnTo>
                  <a:pt x="87630" y="88392"/>
                </a:lnTo>
                <a:lnTo>
                  <a:pt x="76962" y="94488"/>
                </a:lnTo>
                <a:lnTo>
                  <a:pt x="64770" y="102870"/>
                </a:lnTo>
                <a:lnTo>
                  <a:pt x="62484" y="105156"/>
                </a:lnTo>
                <a:lnTo>
                  <a:pt x="80010" y="127254"/>
                </a:lnTo>
                <a:lnTo>
                  <a:pt x="82296" y="125730"/>
                </a:lnTo>
                <a:lnTo>
                  <a:pt x="92964" y="118110"/>
                </a:lnTo>
                <a:lnTo>
                  <a:pt x="102108" y="112776"/>
                </a:lnTo>
                <a:close/>
              </a:path>
              <a:path w="1005839" h="410210">
                <a:moveTo>
                  <a:pt x="151638" y="88392"/>
                </a:moveTo>
                <a:lnTo>
                  <a:pt x="140970" y="61722"/>
                </a:lnTo>
                <a:lnTo>
                  <a:pt x="119634" y="70866"/>
                </a:lnTo>
                <a:lnTo>
                  <a:pt x="113538" y="73914"/>
                </a:lnTo>
                <a:lnTo>
                  <a:pt x="126492" y="99822"/>
                </a:lnTo>
                <a:lnTo>
                  <a:pt x="132588" y="96774"/>
                </a:lnTo>
                <a:lnTo>
                  <a:pt x="147066" y="89916"/>
                </a:lnTo>
                <a:lnTo>
                  <a:pt x="151638" y="88392"/>
                </a:lnTo>
                <a:close/>
              </a:path>
              <a:path w="1005839" h="410210">
                <a:moveTo>
                  <a:pt x="204216" y="69342"/>
                </a:moveTo>
                <a:lnTo>
                  <a:pt x="195834" y="41910"/>
                </a:lnTo>
                <a:lnTo>
                  <a:pt x="188214" y="44958"/>
                </a:lnTo>
                <a:lnTo>
                  <a:pt x="167640" y="51816"/>
                </a:lnTo>
                <a:lnTo>
                  <a:pt x="177546" y="78486"/>
                </a:lnTo>
                <a:lnTo>
                  <a:pt x="179832" y="77724"/>
                </a:lnTo>
                <a:lnTo>
                  <a:pt x="197358" y="71628"/>
                </a:lnTo>
                <a:lnTo>
                  <a:pt x="204216" y="69342"/>
                </a:lnTo>
                <a:close/>
              </a:path>
              <a:path w="1005839" h="410210">
                <a:moveTo>
                  <a:pt x="258318" y="54864"/>
                </a:moveTo>
                <a:lnTo>
                  <a:pt x="252222" y="27432"/>
                </a:lnTo>
                <a:lnTo>
                  <a:pt x="246126" y="28194"/>
                </a:lnTo>
                <a:lnTo>
                  <a:pt x="226314" y="33528"/>
                </a:lnTo>
                <a:lnTo>
                  <a:pt x="223266" y="34290"/>
                </a:lnTo>
                <a:lnTo>
                  <a:pt x="230886" y="61722"/>
                </a:lnTo>
                <a:lnTo>
                  <a:pt x="233934" y="60960"/>
                </a:lnTo>
                <a:lnTo>
                  <a:pt x="253746" y="56388"/>
                </a:lnTo>
                <a:lnTo>
                  <a:pt x="258318" y="54864"/>
                </a:lnTo>
                <a:close/>
              </a:path>
              <a:path w="1005839" h="410210">
                <a:moveTo>
                  <a:pt x="313944" y="44196"/>
                </a:moveTo>
                <a:lnTo>
                  <a:pt x="308610" y="16001"/>
                </a:lnTo>
                <a:lnTo>
                  <a:pt x="288798" y="19050"/>
                </a:lnTo>
                <a:lnTo>
                  <a:pt x="280416" y="21335"/>
                </a:lnTo>
                <a:lnTo>
                  <a:pt x="285750" y="48768"/>
                </a:lnTo>
                <a:lnTo>
                  <a:pt x="294132" y="47244"/>
                </a:lnTo>
                <a:lnTo>
                  <a:pt x="313944" y="44196"/>
                </a:lnTo>
                <a:close/>
              </a:path>
              <a:path w="1005839" h="410210">
                <a:moveTo>
                  <a:pt x="369570" y="36576"/>
                </a:moveTo>
                <a:lnTo>
                  <a:pt x="366522" y="7619"/>
                </a:lnTo>
                <a:lnTo>
                  <a:pt x="355854" y="9144"/>
                </a:lnTo>
                <a:lnTo>
                  <a:pt x="337566" y="11430"/>
                </a:lnTo>
                <a:lnTo>
                  <a:pt x="341376" y="39624"/>
                </a:lnTo>
                <a:lnTo>
                  <a:pt x="359664" y="37338"/>
                </a:lnTo>
                <a:lnTo>
                  <a:pt x="369570" y="36576"/>
                </a:lnTo>
                <a:close/>
              </a:path>
              <a:path w="1005839" h="410210">
                <a:moveTo>
                  <a:pt x="425958" y="31242"/>
                </a:moveTo>
                <a:lnTo>
                  <a:pt x="423672" y="3047"/>
                </a:lnTo>
                <a:lnTo>
                  <a:pt x="403860" y="4571"/>
                </a:lnTo>
                <a:lnTo>
                  <a:pt x="394716" y="5333"/>
                </a:lnTo>
                <a:lnTo>
                  <a:pt x="397764" y="33528"/>
                </a:lnTo>
                <a:lnTo>
                  <a:pt x="406146" y="32766"/>
                </a:lnTo>
                <a:lnTo>
                  <a:pt x="425958" y="31242"/>
                </a:lnTo>
                <a:close/>
              </a:path>
              <a:path w="1005839" h="410210">
                <a:moveTo>
                  <a:pt x="481584" y="28956"/>
                </a:moveTo>
                <a:lnTo>
                  <a:pt x="481584" y="761"/>
                </a:lnTo>
                <a:lnTo>
                  <a:pt x="477774" y="761"/>
                </a:lnTo>
                <a:lnTo>
                  <a:pt x="452628" y="1523"/>
                </a:lnTo>
                <a:lnTo>
                  <a:pt x="454152" y="29718"/>
                </a:lnTo>
                <a:lnTo>
                  <a:pt x="477774" y="28979"/>
                </a:lnTo>
                <a:lnTo>
                  <a:pt x="481584" y="28956"/>
                </a:lnTo>
                <a:close/>
              </a:path>
              <a:path w="1005839" h="410210">
                <a:moveTo>
                  <a:pt x="539496" y="761"/>
                </a:moveTo>
                <a:lnTo>
                  <a:pt x="528066" y="730"/>
                </a:lnTo>
                <a:lnTo>
                  <a:pt x="510540" y="0"/>
                </a:lnTo>
                <a:lnTo>
                  <a:pt x="509778" y="28956"/>
                </a:lnTo>
                <a:lnTo>
                  <a:pt x="528828" y="29010"/>
                </a:lnTo>
                <a:lnTo>
                  <a:pt x="538734" y="29718"/>
                </a:lnTo>
                <a:lnTo>
                  <a:pt x="539496" y="761"/>
                </a:lnTo>
                <a:close/>
              </a:path>
              <a:path w="1005839" h="410210">
                <a:moveTo>
                  <a:pt x="596646" y="3809"/>
                </a:moveTo>
                <a:lnTo>
                  <a:pt x="578358" y="2285"/>
                </a:lnTo>
                <a:lnTo>
                  <a:pt x="568452" y="2285"/>
                </a:lnTo>
                <a:lnTo>
                  <a:pt x="566928" y="30479"/>
                </a:lnTo>
                <a:lnTo>
                  <a:pt x="577596" y="31241"/>
                </a:lnTo>
                <a:lnTo>
                  <a:pt x="595122" y="32003"/>
                </a:lnTo>
                <a:lnTo>
                  <a:pt x="596646" y="3809"/>
                </a:lnTo>
                <a:close/>
              </a:path>
              <a:path w="1005839" h="410210">
                <a:moveTo>
                  <a:pt x="654558" y="9905"/>
                </a:moveTo>
                <a:lnTo>
                  <a:pt x="650748" y="9143"/>
                </a:lnTo>
                <a:lnTo>
                  <a:pt x="627126" y="6096"/>
                </a:lnTo>
                <a:lnTo>
                  <a:pt x="625602" y="6096"/>
                </a:lnTo>
                <a:lnTo>
                  <a:pt x="623316" y="35051"/>
                </a:lnTo>
                <a:lnTo>
                  <a:pt x="624078" y="35051"/>
                </a:lnTo>
                <a:lnTo>
                  <a:pt x="646938" y="37337"/>
                </a:lnTo>
                <a:lnTo>
                  <a:pt x="650748" y="38099"/>
                </a:lnTo>
                <a:lnTo>
                  <a:pt x="654558" y="9905"/>
                </a:lnTo>
                <a:close/>
              </a:path>
              <a:path w="1005839" h="410210">
                <a:moveTo>
                  <a:pt x="711708" y="18287"/>
                </a:moveTo>
                <a:lnTo>
                  <a:pt x="695706" y="15239"/>
                </a:lnTo>
                <a:lnTo>
                  <a:pt x="683514" y="13715"/>
                </a:lnTo>
                <a:lnTo>
                  <a:pt x="678942" y="41909"/>
                </a:lnTo>
                <a:lnTo>
                  <a:pt x="691896" y="43433"/>
                </a:lnTo>
                <a:lnTo>
                  <a:pt x="707136" y="46481"/>
                </a:lnTo>
                <a:lnTo>
                  <a:pt x="711708" y="18287"/>
                </a:lnTo>
                <a:close/>
              </a:path>
              <a:path w="1005839" h="410210">
                <a:moveTo>
                  <a:pt x="768858" y="30479"/>
                </a:moveTo>
                <a:lnTo>
                  <a:pt x="760476" y="28193"/>
                </a:lnTo>
                <a:lnTo>
                  <a:pt x="740664" y="23621"/>
                </a:lnTo>
                <a:lnTo>
                  <a:pt x="734568" y="51815"/>
                </a:lnTo>
                <a:lnTo>
                  <a:pt x="753618" y="56387"/>
                </a:lnTo>
                <a:lnTo>
                  <a:pt x="762000" y="57911"/>
                </a:lnTo>
                <a:lnTo>
                  <a:pt x="768858" y="30479"/>
                </a:lnTo>
                <a:close/>
              </a:path>
              <a:path w="1005839" h="410210">
                <a:moveTo>
                  <a:pt x="824484" y="46481"/>
                </a:moveTo>
                <a:lnTo>
                  <a:pt x="818388" y="44195"/>
                </a:lnTo>
                <a:lnTo>
                  <a:pt x="800100" y="38861"/>
                </a:lnTo>
                <a:lnTo>
                  <a:pt x="796290" y="38099"/>
                </a:lnTo>
                <a:lnTo>
                  <a:pt x="788670" y="65531"/>
                </a:lnTo>
                <a:lnTo>
                  <a:pt x="792480" y="66293"/>
                </a:lnTo>
                <a:lnTo>
                  <a:pt x="810006" y="71627"/>
                </a:lnTo>
                <a:lnTo>
                  <a:pt x="815340" y="73913"/>
                </a:lnTo>
                <a:lnTo>
                  <a:pt x="824484" y="46481"/>
                </a:lnTo>
                <a:close/>
              </a:path>
              <a:path w="1005839" h="410210">
                <a:moveTo>
                  <a:pt x="879348" y="67817"/>
                </a:moveTo>
                <a:lnTo>
                  <a:pt x="870966" y="64007"/>
                </a:lnTo>
                <a:lnTo>
                  <a:pt x="854202" y="57149"/>
                </a:lnTo>
                <a:lnTo>
                  <a:pt x="851916" y="56387"/>
                </a:lnTo>
                <a:lnTo>
                  <a:pt x="842010" y="83057"/>
                </a:lnTo>
                <a:lnTo>
                  <a:pt x="844296" y="83819"/>
                </a:lnTo>
                <a:lnTo>
                  <a:pt x="860298" y="89915"/>
                </a:lnTo>
                <a:lnTo>
                  <a:pt x="867156" y="93725"/>
                </a:lnTo>
                <a:lnTo>
                  <a:pt x="879348" y="67817"/>
                </a:lnTo>
                <a:close/>
              </a:path>
              <a:path w="1005839" h="410210">
                <a:moveTo>
                  <a:pt x="931926" y="96011"/>
                </a:moveTo>
                <a:lnTo>
                  <a:pt x="928878" y="94487"/>
                </a:lnTo>
                <a:lnTo>
                  <a:pt x="915924" y="86105"/>
                </a:lnTo>
                <a:lnTo>
                  <a:pt x="906018" y="80772"/>
                </a:lnTo>
                <a:lnTo>
                  <a:pt x="892302" y="105917"/>
                </a:lnTo>
                <a:lnTo>
                  <a:pt x="902208" y="111251"/>
                </a:lnTo>
                <a:lnTo>
                  <a:pt x="914400" y="118871"/>
                </a:lnTo>
                <a:lnTo>
                  <a:pt x="915924" y="119633"/>
                </a:lnTo>
                <a:lnTo>
                  <a:pt x="931926" y="96011"/>
                </a:lnTo>
                <a:close/>
              </a:path>
              <a:path w="1005839" h="410210">
                <a:moveTo>
                  <a:pt x="977646" y="134873"/>
                </a:moveTo>
                <a:lnTo>
                  <a:pt x="973074" y="129539"/>
                </a:lnTo>
                <a:lnTo>
                  <a:pt x="963168" y="120395"/>
                </a:lnTo>
                <a:lnTo>
                  <a:pt x="956310" y="113537"/>
                </a:lnTo>
                <a:lnTo>
                  <a:pt x="937260" y="135635"/>
                </a:lnTo>
                <a:lnTo>
                  <a:pt x="944880" y="141731"/>
                </a:lnTo>
                <a:lnTo>
                  <a:pt x="952500" y="150113"/>
                </a:lnTo>
                <a:lnTo>
                  <a:pt x="956310" y="153923"/>
                </a:lnTo>
                <a:lnTo>
                  <a:pt x="977646" y="134873"/>
                </a:lnTo>
                <a:close/>
              </a:path>
              <a:path w="1005839" h="410210">
                <a:moveTo>
                  <a:pt x="1005840" y="192785"/>
                </a:moveTo>
                <a:lnTo>
                  <a:pt x="1005078" y="187451"/>
                </a:lnTo>
                <a:lnTo>
                  <a:pt x="1003554" y="181355"/>
                </a:lnTo>
                <a:lnTo>
                  <a:pt x="1002030" y="176021"/>
                </a:lnTo>
                <a:lnTo>
                  <a:pt x="997458" y="165353"/>
                </a:lnTo>
                <a:lnTo>
                  <a:pt x="995934" y="161543"/>
                </a:lnTo>
                <a:lnTo>
                  <a:pt x="970026" y="174497"/>
                </a:lnTo>
                <a:lnTo>
                  <a:pt x="972312" y="177545"/>
                </a:lnTo>
                <a:lnTo>
                  <a:pt x="973836" y="181355"/>
                </a:lnTo>
                <a:lnTo>
                  <a:pt x="975360" y="185927"/>
                </a:lnTo>
                <a:lnTo>
                  <a:pt x="977646" y="197357"/>
                </a:lnTo>
                <a:lnTo>
                  <a:pt x="1005840" y="192785"/>
                </a:lnTo>
                <a:close/>
              </a:path>
              <a:path w="1005839" h="410210">
                <a:moveTo>
                  <a:pt x="1004316" y="227076"/>
                </a:moveTo>
                <a:lnTo>
                  <a:pt x="976122" y="220217"/>
                </a:lnTo>
                <a:lnTo>
                  <a:pt x="976122" y="221741"/>
                </a:lnTo>
                <a:lnTo>
                  <a:pt x="973366" y="228168"/>
                </a:lnTo>
                <a:lnTo>
                  <a:pt x="971054" y="235496"/>
                </a:lnTo>
                <a:lnTo>
                  <a:pt x="967740" y="241553"/>
                </a:lnTo>
                <a:lnTo>
                  <a:pt x="966978" y="242315"/>
                </a:lnTo>
                <a:lnTo>
                  <a:pt x="991362" y="257555"/>
                </a:lnTo>
                <a:lnTo>
                  <a:pt x="992124" y="255269"/>
                </a:lnTo>
                <a:lnTo>
                  <a:pt x="996597" y="247613"/>
                </a:lnTo>
                <a:lnTo>
                  <a:pt x="999320" y="242139"/>
                </a:lnTo>
                <a:lnTo>
                  <a:pt x="1001301" y="236372"/>
                </a:lnTo>
                <a:lnTo>
                  <a:pt x="1003554" y="227837"/>
                </a:lnTo>
                <a:lnTo>
                  <a:pt x="1004316" y="227076"/>
                </a:lnTo>
                <a:close/>
              </a:path>
              <a:path w="1005839" h="410210">
                <a:moveTo>
                  <a:pt x="971550" y="281939"/>
                </a:moveTo>
                <a:lnTo>
                  <a:pt x="950976" y="262127"/>
                </a:lnTo>
                <a:lnTo>
                  <a:pt x="944118" y="268986"/>
                </a:lnTo>
                <a:lnTo>
                  <a:pt x="934974" y="276605"/>
                </a:lnTo>
                <a:lnTo>
                  <a:pt x="931164" y="279653"/>
                </a:lnTo>
                <a:lnTo>
                  <a:pt x="948690" y="302513"/>
                </a:lnTo>
                <a:lnTo>
                  <a:pt x="953262" y="298703"/>
                </a:lnTo>
                <a:lnTo>
                  <a:pt x="963930" y="289559"/>
                </a:lnTo>
                <a:lnTo>
                  <a:pt x="971550" y="281939"/>
                </a:lnTo>
                <a:close/>
              </a:path>
              <a:path w="1005839" h="410210">
                <a:moveTo>
                  <a:pt x="923544" y="319277"/>
                </a:moveTo>
                <a:lnTo>
                  <a:pt x="909066" y="294894"/>
                </a:lnTo>
                <a:lnTo>
                  <a:pt x="901446" y="299466"/>
                </a:lnTo>
                <a:lnTo>
                  <a:pt x="888492" y="306323"/>
                </a:lnTo>
                <a:lnTo>
                  <a:pt x="885444" y="308609"/>
                </a:lnTo>
                <a:lnTo>
                  <a:pt x="897636" y="333756"/>
                </a:lnTo>
                <a:lnTo>
                  <a:pt x="902208" y="331470"/>
                </a:lnTo>
                <a:lnTo>
                  <a:pt x="916686" y="323850"/>
                </a:lnTo>
                <a:lnTo>
                  <a:pt x="923544" y="319277"/>
                </a:lnTo>
                <a:close/>
              </a:path>
              <a:path w="1005839" h="410210">
                <a:moveTo>
                  <a:pt x="871728" y="345948"/>
                </a:moveTo>
                <a:lnTo>
                  <a:pt x="859536" y="320040"/>
                </a:lnTo>
                <a:lnTo>
                  <a:pt x="843534" y="326898"/>
                </a:lnTo>
                <a:lnTo>
                  <a:pt x="834390" y="329945"/>
                </a:lnTo>
                <a:lnTo>
                  <a:pt x="844296" y="357378"/>
                </a:lnTo>
                <a:lnTo>
                  <a:pt x="870966" y="345948"/>
                </a:lnTo>
                <a:lnTo>
                  <a:pt x="871728" y="345948"/>
                </a:lnTo>
                <a:close/>
              </a:path>
              <a:path w="1005839" h="410210">
                <a:moveTo>
                  <a:pt x="816102" y="366522"/>
                </a:moveTo>
                <a:lnTo>
                  <a:pt x="807720" y="339090"/>
                </a:lnTo>
                <a:lnTo>
                  <a:pt x="791718" y="344423"/>
                </a:lnTo>
                <a:lnTo>
                  <a:pt x="781050" y="347472"/>
                </a:lnTo>
                <a:lnTo>
                  <a:pt x="788670" y="374904"/>
                </a:lnTo>
                <a:lnTo>
                  <a:pt x="800100" y="371094"/>
                </a:lnTo>
                <a:lnTo>
                  <a:pt x="816102" y="366522"/>
                </a:lnTo>
                <a:close/>
              </a:path>
              <a:path w="1005839" h="410210">
                <a:moveTo>
                  <a:pt x="759714" y="381762"/>
                </a:moveTo>
                <a:lnTo>
                  <a:pt x="753618" y="354330"/>
                </a:lnTo>
                <a:lnTo>
                  <a:pt x="733806" y="358902"/>
                </a:lnTo>
                <a:lnTo>
                  <a:pt x="726186" y="360426"/>
                </a:lnTo>
                <a:lnTo>
                  <a:pt x="731520" y="387858"/>
                </a:lnTo>
                <a:lnTo>
                  <a:pt x="739902" y="386334"/>
                </a:lnTo>
                <a:lnTo>
                  <a:pt x="759714" y="381762"/>
                </a:lnTo>
                <a:close/>
              </a:path>
              <a:path w="1005839" h="410210">
                <a:moveTo>
                  <a:pt x="703326" y="393192"/>
                </a:moveTo>
                <a:lnTo>
                  <a:pt x="697992" y="364998"/>
                </a:lnTo>
                <a:lnTo>
                  <a:pt x="691134" y="366522"/>
                </a:lnTo>
                <a:lnTo>
                  <a:pt x="670560" y="369570"/>
                </a:lnTo>
                <a:lnTo>
                  <a:pt x="675132" y="397764"/>
                </a:lnTo>
                <a:lnTo>
                  <a:pt x="696468" y="394716"/>
                </a:lnTo>
                <a:lnTo>
                  <a:pt x="703326" y="393192"/>
                </a:lnTo>
                <a:close/>
              </a:path>
              <a:path w="1005839" h="410210">
                <a:moveTo>
                  <a:pt x="646176" y="401573"/>
                </a:moveTo>
                <a:lnTo>
                  <a:pt x="642366" y="373380"/>
                </a:lnTo>
                <a:lnTo>
                  <a:pt x="624078" y="375666"/>
                </a:lnTo>
                <a:lnTo>
                  <a:pt x="614934" y="376428"/>
                </a:lnTo>
                <a:lnTo>
                  <a:pt x="617220" y="404622"/>
                </a:lnTo>
                <a:lnTo>
                  <a:pt x="627126" y="403859"/>
                </a:lnTo>
                <a:lnTo>
                  <a:pt x="646176" y="401573"/>
                </a:lnTo>
                <a:close/>
              </a:path>
              <a:path w="1005839" h="410210">
                <a:moveTo>
                  <a:pt x="588264" y="406908"/>
                </a:moveTo>
                <a:lnTo>
                  <a:pt x="586740" y="378714"/>
                </a:lnTo>
                <a:lnTo>
                  <a:pt x="576834" y="379476"/>
                </a:lnTo>
                <a:lnTo>
                  <a:pt x="557784" y="380238"/>
                </a:lnTo>
                <a:lnTo>
                  <a:pt x="559308" y="408431"/>
                </a:lnTo>
                <a:lnTo>
                  <a:pt x="579120" y="407669"/>
                </a:lnTo>
                <a:lnTo>
                  <a:pt x="588264" y="406908"/>
                </a:lnTo>
                <a:close/>
              </a:path>
              <a:path w="1005839" h="410210">
                <a:moveTo>
                  <a:pt x="530352" y="409956"/>
                </a:moveTo>
                <a:lnTo>
                  <a:pt x="529590" y="381000"/>
                </a:lnTo>
                <a:lnTo>
                  <a:pt x="502158" y="381000"/>
                </a:lnTo>
                <a:lnTo>
                  <a:pt x="501396" y="409956"/>
                </a:lnTo>
                <a:lnTo>
                  <a:pt x="530352" y="409956"/>
                </a:lnTo>
                <a:close/>
              </a:path>
              <a:path w="1005839" h="410210">
                <a:moveTo>
                  <a:pt x="473964" y="381000"/>
                </a:moveTo>
                <a:lnTo>
                  <a:pt x="454152" y="380238"/>
                </a:lnTo>
                <a:lnTo>
                  <a:pt x="445008" y="380238"/>
                </a:lnTo>
                <a:lnTo>
                  <a:pt x="444246" y="408431"/>
                </a:lnTo>
                <a:lnTo>
                  <a:pt x="453390" y="409194"/>
                </a:lnTo>
                <a:lnTo>
                  <a:pt x="472440" y="409194"/>
                </a:lnTo>
                <a:lnTo>
                  <a:pt x="473964" y="381000"/>
                </a:lnTo>
                <a:close/>
              </a:path>
              <a:path w="1005839" h="410210">
                <a:moveTo>
                  <a:pt x="416814" y="377952"/>
                </a:moveTo>
                <a:lnTo>
                  <a:pt x="406146" y="377190"/>
                </a:lnTo>
                <a:lnTo>
                  <a:pt x="388620" y="375666"/>
                </a:lnTo>
                <a:lnTo>
                  <a:pt x="386334" y="404622"/>
                </a:lnTo>
                <a:lnTo>
                  <a:pt x="403860" y="406146"/>
                </a:lnTo>
                <a:lnTo>
                  <a:pt x="415290" y="406908"/>
                </a:lnTo>
                <a:lnTo>
                  <a:pt x="416814" y="377952"/>
                </a:lnTo>
                <a:close/>
              </a:path>
              <a:path w="1005839" h="410210">
                <a:moveTo>
                  <a:pt x="360426" y="372618"/>
                </a:moveTo>
                <a:lnTo>
                  <a:pt x="359664" y="372618"/>
                </a:lnTo>
                <a:lnTo>
                  <a:pt x="337566" y="369570"/>
                </a:lnTo>
                <a:lnTo>
                  <a:pt x="332994" y="369570"/>
                </a:lnTo>
                <a:lnTo>
                  <a:pt x="328422" y="397764"/>
                </a:lnTo>
                <a:lnTo>
                  <a:pt x="333756" y="398526"/>
                </a:lnTo>
                <a:lnTo>
                  <a:pt x="356616" y="401574"/>
                </a:lnTo>
                <a:lnTo>
                  <a:pt x="357378" y="401574"/>
                </a:lnTo>
                <a:lnTo>
                  <a:pt x="360426" y="372618"/>
                </a:lnTo>
                <a:close/>
              </a:path>
              <a:path w="1005839" h="410210">
                <a:moveTo>
                  <a:pt x="304800" y="364998"/>
                </a:moveTo>
                <a:lnTo>
                  <a:pt x="294132" y="362712"/>
                </a:lnTo>
                <a:lnTo>
                  <a:pt x="277368" y="359664"/>
                </a:lnTo>
                <a:lnTo>
                  <a:pt x="272034" y="387858"/>
                </a:lnTo>
                <a:lnTo>
                  <a:pt x="288798" y="390906"/>
                </a:lnTo>
                <a:lnTo>
                  <a:pt x="300228" y="393192"/>
                </a:lnTo>
                <a:lnTo>
                  <a:pt x="304800" y="364998"/>
                </a:lnTo>
                <a:close/>
              </a:path>
              <a:path w="1005839" h="410210">
                <a:moveTo>
                  <a:pt x="249936" y="353568"/>
                </a:moveTo>
                <a:lnTo>
                  <a:pt x="233934" y="348996"/>
                </a:lnTo>
                <a:lnTo>
                  <a:pt x="222504" y="345948"/>
                </a:lnTo>
                <a:lnTo>
                  <a:pt x="214884" y="374142"/>
                </a:lnTo>
                <a:lnTo>
                  <a:pt x="226314" y="377190"/>
                </a:lnTo>
                <a:lnTo>
                  <a:pt x="243078" y="381000"/>
                </a:lnTo>
                <a:lnTo>
                  <a:pt x="249936" y="353568"/>
                </a:lnTo>
                <a:close/>
              </a:path>
              <a:path w="1005839" h="410210">
                <a:moveTo>
                  <a:pt x="196596" y="338328"/>
                </a:moveTo>
                <a:lnTo>
                  <a:pt x="179070" y="332994"/>
                </a:lnTo>
                <a:lnTo>
                  <a:pt x="169926" y="329184"/>
                </a:lnTo>
                <a:lnTo>
                  <a:pt x="160020" y="355854"/>
                </a:lnTo>
                <a:lnTo>
                  <a:pt x="169926" y="359664"/>
                </a:lnTo>
                <a:lnTo>
                  <a:pt x="187452" y="365760"/>
                </a:lnTo>
                <a:lnTo>
                  <a:pt x="196596" y="338328"/>
                </a:lnTo>
                <a:close/>
              </a:path>
              <a:path w="1005839" h="410210">
                <a:moveTo>
                  <a:pt x="144018" y="318516"/>
                </a:moveTo>
                <a:lnTo>
                  <a:pt x="131826" y="313182"/>
                </a:lnTo>
                <a:lnTo>
                  <a:pt x="118872" y="307086"/>
                </a:lnTo>
                <a:lnTo>
                  <a:pt x="105918" y="332232"/>
                </a:lnTo>
                <a:lnTo>
                  <a:pt x="120396" y="339090"/>
                </a:lnTo>
                <a:lnTo>
                  <a:pt x="132588" y="344424"/>
                </a:lnTo>
                <a:lnTo>
                  <a:pt x="144018" y="318516"/>
                </a:lnTo>
                <a:close/>
              </a:path>
              <a:path w="1005839" h="410210">
                <a:moveTo>
                  <a:pt x="95250" y="293370"/>
                </a:moveTo>
                <a:lnTo>
                  <a:pt x="81534" y="284226"/>
                </a:lnTo>
                <a:lnTo>
                  <a:pt x="73152" y="277368"/>
                </a:lnTo>
                <a:lnTo>
                  <a:pt x="55626" y="300228"/>
                </a:lnTo>
                <a:lnTo>
                  <a:pt x="65532" y="307848"/>
                </a:lnTo>
                <a:lnTo>
                  <a:pt x="77724" y="316230"/>
                </a:lnTo>
                <a:lnTo>
                  <a:pt x="80010" y="317754"/>
                </a:lnTo>
                <a:lnTo>
                  <a:pt x="95250" y="293370"/>
                </a:lnTo>
                <a:close/>
              </a:path>
              <a:path w="1005839" h="410210">
                <a:moveTo>
                  <a:pt x="54102" y="259842"/>
                </a:moveTo>
                <a:lnTo>
                  <a:pt x="47244" y="252222"/>
                </a:lnTo>
                <a:lnTo>
                  <a:pt x="41148" y="244602"/>
                </a:lnTo>
                <a:lnTo>
                  <a:pt x="38862" y="240792"/>
                </a:lnTo>
                <a:lnTo>
                  <a:pt x="38862" y="240030"/>
                </a:lnTo>
                <a:lnTo>
                  <a:pt x="13716" y="253746"/>
                </a:lnTo>
                <a:lnTo>
                  <a:pt x="15240" y="256032"/>
                </a:lnTo>
                <a:lnTo>
                  <a:pt x="18288" y="261366"/>
                </a:lnTo>
                <a:lnTo>
                  <a:pt x="25908" y="271272"/>
                </a:lnTo>
                <a:lnTo>
                  <a:pt x="32766" y="278892"/>
                </a:lnTo>
                <a:lnTo>
                  <a:pt x="54102" y="25984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56289" y="4711446"/>
            <a:ext cx="981710" cy="410209"/>
          </a:xfrm>
          <a:custGeom>
            <a:avLst/>
            <a:gdLst/>
            <a:ahLst/>
            <a:cxnLst/>
            <a:rect l="l" t="t" r="r" b="b"/>
            <a:pathLst>
              <a:path w="981710" h="410210">
                <a:moveTo>
                  <a:pt x="32004" y="185928"/>
                </a:moveTo>
                <a:lnTo>
                  <a:pt x="4572" y="178308"/>
                </a:lnTo>
                <a:lnTo>
                  <a:pt x="3048" y="182118"/>
                </a:lnTo>
                <a:lnTo>
                  <a:pt x="2286" y="188214"/>
                </a:lnTo>
                <a:lnTo>
                  <a:pt x="762" y="194310"/>
                </a:lnTo>
                <a:lnTo>
                  <a:pt x="762" y="199644"/>
                </a:lnTo>
                <a:lnTo>
                  <a:pt x="0" y="205740"/>
                </a:lnTo>
                <a:lnTo>
                  <a:pt x="762" y="210312"/>
                </a:lnTo>
                <a:lnTo>
                  <a:pt x="14859" y="209931"/>
                </a:lnTo>
                <a:lnTo>
                  <a:pt x="28956" y="208788"/>
                </a:lnTo>
                <a:lnTo>
                  <a:pt x="28956" y="200406"/>
                </a:lnTo>
                <a:lnTo>
                  <a:pt x="31242" y="188976"/>
                </a:lnTo>
                <a:lnTo>
                  <a:pt x="32004" y="185928"/>
                </a:lnTo>
                <a:close/>
              </a:path>
              <a:path w="981710" h="410210">
                <a:moveTo>
                  <a:pt x="28956" y="226597"/>
                </a:moveTo>
                <a:lnTo>
                  <a:pt x="28956" y="209550"/>
                </a:lnTo>
                <a:lnTo>
                  <a:pt x="14859" y="209931"/>
                </a:lnTo>
                <a:lnTo>
                  <a:pt x="762" y="211074"/>
                </a:lnTo>
                <a:lnTo>
                  <a:pt x="2286" y="223266"/>
                </a:lnTo>
                <a:lnTo>
                  <a:pt x="3048" y="228600"/>
                </a:lnTo>
                <a:lnTo>
                  <a:pt x="5334" y="233934"/>
                </a:lnTo>
                <a:lnTo>
                  <a:pt x="5334" y="234696"/>
                </a:lnTo>
                <a:lnTo>
                  <a:pt x="28956" y="226597"/>
                </a:lnTo>
                <a:close/>
              </a:path>
              <a:path w="981710" h="410210">
                <a:moveTo>
                  <a:pt x="32004" y="225552"/>
                </a:moveTo>
                <a:lnTo>
                  <a:pt x="32004" y="224790"/>
                </a:lnTo>
                <a:lnTo>
                  <a:pt x="31242" y="220980"/>
                </a:lnTo>
                <a:lnTo>
                  <a:pt x="29718" y="216408"/>
                </a:lnTo>
                <a:lnTo>
                  <a:pt x="29718" y="212598"/>
                </a:lnTo>
                <a:lnTo>
                  <a:pt x="28956" y="208788"/>
                </a:lnTo>
                <a:lnTo>
                  <a:pt x="14859" y="209931"/>
                </a:lnTo>
                <a:lnTo>
                  <a:pt x="28956" y="209550"/>
                </a:lnTo>
                <a:lnTo>
                  <a:pt x="28956" y="226597"/>
                </a:lnTo>
                <a:lnTo>
                  <a:pt x="32004" y="225552"/>
                </a:lnTo>
                <a:close/>
              </a:path>
              <a:path w="981710" h="410210">
                <a:moveTo>
                  <a:pt x="58674" y="144018"/>
                </a:moveTo>
                <a:lnTo>
                  <a:pt x="38862" y="124206"/>
                </a:lnTo>
                <a:lnTo>
                  <a:pt x="32766" y="130302"/>
                </a:lnTo>
                <a:lnTo>
                  <a:pt x="24384" y="140208"/>
                </a:lnTo>
                <a:lnTo>
                  <a:pt x="19050" y="147828"/>
                </a:lnTo>
                <a:lnTo>
                  <a:pt x="41910" y="164592"/>
                </a:lnTo>
                <a:lnTo>
                  <a:pt x="48006" y="156972"/>
                </a:lnTo>
                <a:lnTo>
                  <a:pt x="54102" y="148590"/>
                </a:lnTo>
                <a:lnTo>
                  <a:pt x="58674" y="144018"/>
                </a:lnTo>
                <a:close/>
              </a:path>
              <a:path w="981710" h="410210">
                <a:moveTo>
                  <a:pt x="102108" y="112014"/>
                </a:moveTo>
                <a:lnTo>
                  <a:pt x="86868" y="87630"/>
                </a:lnTo>
                <a:lnTo>
                  <a:pt x="75438" y="94488"/>
                </a:lnTo>
                <a:lnTo>
                  <a:pt x="63246" y="102870"/>
                </a:lnTo>
                <a:lnTo>
                  <a:pt x="61722" y="104394"/>
                </a:lnTo>
                <a:lnTo>
                  <a:pt x="79248" y="127254"/>
                </a:lnTo>
                <a:lnTo>
                  <a:pt x="80772" y="125730"/>
                </a:lnTo>
                <a:lnTo>
                  <a:pt x="91440" y="118110"/>
                </a:lnTo>
                <a:lnTo>
                  <a:pt x="102108" y="112014"/>
                </a:lnTo>
                <a:close/>
              </a:path>
              <a:path w="981710" h="410210">
                <a:moveTo>
                  <a:pt x="150876" y="87630"/>
                </a:moveTo>
                <a:lnTo>
                  <a:pt x="139446" y="60960"/>
                </a:lnTo>
                <a:lnTo>
                  <a:pt x="132588" y="64008"/>
                </a:lnTo>
                <a:lnTo>
                  <a:pt x="116586" y="70866"/>
                </a:lnTo>
                <a:lnTo>
                  <a:pt x="112776" y="73152"/>
                </a:lnTo>
                <a:lnTo>
                  <a:pt x="125730" y="99060"/>
                </a:lnTo>
                <a:lnTo>
                  <a:pt x="144018" y="89916"/>
                </a:lnTo>
                <a:lnTo>
                  <a:pt x="150876" y="87630"/>
                </a:lnTo>
                <a:close/>
              </a:path>
              <a:path w="981710" h="410210">
                <a:moveTo>
                  <a:pt x="203454" y="68580"/>
                </a:moveTo>
                <a:lnTo>
                  <a:pt x="194310" y="41148"/>
                </a:lnTo>
                <a:lnTo>
                  <a:pt x="183642" y="44958"/>
                </a:lnTo>
                <a:lnTo>
                  <a:pt x="166878" y="50292"/>
                </a:lnTo>
                <a:lnTo>
                  <a:pt x="176784" y="76962"/>
                </a:lnTo>
                <a:lnTo>
                  <a:pt x="192786" y="71628"/>
                </a:lnTo>
                <a:lnTo>
                  <a:pt x="203454" y="68580"/>
                </a:lnTo>
                <a:close/>
              </a:path>
              <a:path w="981710" h="410210">
                <a:moveTo>
                  <a:pt x="257556" y="54102"/>
                </a:moveTo>
                <a:lnTo>
                  <a:pt x="250698" y="25908"/>
                </a:lnTo>
                <a:lnTo>
                  <a:pt x="240030" y="28194"/>
                </a:lnTo>
                <a:lnTo>
                  <a:pt x="222504" y="32766"/>
                </a:lnTo>
                <a:lnTo>
                  <a:pt x="230124" y="60198"/>
                </a:lnTo>
                <a:lnTo>
                  <a:pt x="247650" y="55626"/>
                </a:lnTo>
                <a:lnTo>
                  <a:pt x="257556" y="54102"/>
                </a:lnTo>
                <a:close/>
              </a:path>
              <a:path w="981710" h="410210">
                <a:moveTo>
                  <a:pt x="312420" y="42672"/>
                </a:moveTo>
                <a:lnTo>
                  <a:pt x="307848" y="14478"/>
                </a:lnTo>
                <a:lnTo>
                  <a:pt x="303276" y="15240"/>
                </a:lnTo>
                <a:lnTo>
                  <a:pt x="281940" y="19050"/>
                </a:lnTo>
                <a:lnTo>
                  <a:pt x="278892" y="19812"/>
                </a:lnTo>
                <a:lnTo>
                  <a:pt x="284988" y="48006"/>
                </a:lnTo>
                <a:lnTo>
                  <a:pt x="287274" y="47244"/>
                </a:lnTo>
                <a:lnTo>
                  <a:pt x="307848" y="43434"/>
                </a:lnTo>
                <a:lnTo>
                  <a:pt x="312420" y="42672"/>
                </a:lnTo>
                <a:close/>
              </a:path>
              <a:path w="981710" h="410210">
                <a:moveTo>
                  <a:pt x="368046" y="35052"/>
                </a:moveTo>
                <a:lnTo>
                  <a:pt x="364998" y="6858"/>
                </a:lnTo>
                <a:lnTo>
                  <a:pt x="347472" y="9144"/>
                </a:lnTo>
                <a:lnTo>
                  <a:pt x="336804" y="10667"/>
                </a:lnTo>
                <a:lnTo>
                  <a:pt x="340614" y="38862"/>
                </a:lnTo>
                <a:lnTo>
                  <a:pt x="351282" y="37338"/>
                </a:lnTo>
                <a:lnTo>
                  <a:pt x="368046" y="35052"/>
                </a:lnTo>
                <a:close/>
              </a:path>
              <a:path w="981710" h="410210">
                <a:moveTo>
                  <a:pt x="424434" y="30480"/>
                </a:moveTo>
                <a:lnTo>
                  <a:pt x="422910" y="2285"/>
                </a:lnTo>
                <a:lnTo>
                  <a:pt x="417576" y="2285"/>
                </a:lnTo>
                <a:lnTo>
                  <a:pt x="393954" y="3809"/>
                </a:lnTo>
                <a:lnTo>
                  <a:pt x="396240" y="32766"/>
                </a:lnTo>
                <a:lnTo>
                  <a:pt x="419100" y="31242"/>
                </a:lnTo>
                <a:lnTo>
                  <a:pt x="424434" y="30480"/>
                </a:lnTo>
                <a:close/>
              </a:path>
              <a:path w="981710" h="410210">
                <a:moveTo>
                  <a:pt x="480822" y="28956"/>
                </a:moveTo>
                <a:lnTo>
                  <a:pt x="480822" y="0"/>
                </a:lnTo>
                <a:lnTo>
                  <a:pt x="467106" y="685"/>
                </a:lnTo>
                <a:lnTo>
                  <a:pt x="451866" y="761"/>
                </a:lnTo>
                <a:lnTo>
                  <a:pt x="452628" y="29718"/>
                </a:lnTo>
                <a:lnTo>
                  <a:pt x="465582" y="29036"/>
                </a:lnTo>
                <a:lnTo>
                  <a:pt x="480822" y="28956"/>
                </a:lnTo>
                <a:close/>
              </a:path>
              <a:path w="981710" h="410210">
                <a:moveTo>
                  <a:pt x="538734" y="1523"/>
                </a:moveTo>
                <a:lnTo>
                  <a:pt x="515874" y="761"/>
                </a:lnTo>
                <a:lnTo>
                  <a:pt x="509778" y="761"/>
                </a:lnTo>
                <a:lnTo>
                  <a:pt x="509016" y="28956"/>
                </a:lnTo>
                <a:lnTo>
                  <a:pt x="515874" y="28982"/>
                </a:lnTo>
                <a:lnTo>
                  <a:pt x="537210" y="29718"/>
                </a:lnTo>
                <a:lnTo>
                  <a:pt x="538734" y="1523"/>
                </a:lnTo>
                <a:close/>
              </a:path>
              <a:path w="981710" h="410210">
                <a:moveTo>
                  <a:pt x="596646" y="5333"/>
                </a:moveTo>
                <a:lnTo>
                  <a:pt x="585978" y="4454"/>
                </a:lnTo>
                <a:lnTo>
                  <a:pt x="567690" y="3047"/>
                </a:lnTo>
                <a:lnTo>
                  <a:pt x="565404" y="31241"/>
                </a:lnTo>
                <a:lnTo>
                  <a:pt x="585978" y="32765"/>
                </a:lnTo>
                <a:lnTo>
                  <a:pt x="593598" y="33527"/>
                </a:lnTo>
                <a:lnTo>
                  <a:pt x="596646" y="5333"/>
                </a:lnTo>
                <a:close/>
              </a:path>
              <a:path w="981710" h="410210">
                <a:moveTo>
                  <a:pt x="653796" y="11429"/>
                </a:moveTo>
                <a:lnTo>
                  <a:pt x="633984" y="9143"/>
                </a:lnTo>
                <a:lnTo>
                  <a:pt x="624840" y="7619"/>
                </a:lnTo>
                <a:lnTo>
                  <a:pt x="621792" y="36575"/>
                </a:lnTo>
                <a:lnTo>
                  <a:pt x="630936" y="37337"/>
                </a:lnTo>
                <a:lnTo>
                  <a:pt x="649986" y="39623"/>
                </a:lnTo>
                <a:lnTo>
                  <a:pt x="653796" y="11429"/>
                </a:lnTo>
                <a:close/>
              </a:path>
              <a:path w="981710" h="410210">
                <a:moveTo>
                  <a:pt x="710946" y="21335"/>
                </a:moveTo>
                <a:lnTo>
                  <a:pt x="699516" y="19049"/>
                </a:lnTo>
                <a:lnTo>
                  <a:pt x="682752" y="16001"/>
                </a:lnTo>
                <a:lnTo>
                  <a:pt x="677418" y="44195"/>
                </a:lnTo>
                <a:lnTo>
                  <a:pt x="694944" y="47243"/>
                </a:lnTo>
                <a:lnTo>
                  <a:pt x="704850" y="49529"/>
                </a:lnTo>
                <a:lnTo>
                  <a:pt x="710946" y="21335"/>
                </a:lnTo>
                <a:close/>
              </a:path>
              <a:path w="981710" h="410210">
                <a:moveTo>
                  <a:pt x="767334" y="35051"/>
                </a:moveTo>
                <a:lnTo>
                  <a:pt x="760476" y="33527"/>
                </a:lnTo>
                <a:lnTo>
                  <a:pt x="740664" y="28193"/>
                </a:lnTo>
                <a:lnTo>
                  <a:pt x="739140" y="28193"/>
                </a:lnTo>
                <a:lnTo>
                  <a:pt x="733044" y="55625"/>
                </a:lnTo>
                <a:lnTo>
                  <a:pt x="734568" y="56387"/>
                </a:lnTo>
                <a:lnTo>
                  <a:pt x="753618" y="60959"/>
                </a:lnTo>
                <a:lnTo>
                  <a:pt x="759714" y="62483"/>
                </a:lnTo>
                <a:lnTo>
                  <a:pt x="767334" y="35051"/>
                </a:lnTo>
                <a:close/>
              </a:path>
              <a:path w="981710" h="410210">
                <a:moveTo>
                  <a:pt x="822960" y="53339"/>
                </a:moveTo>
                <a:lnTo>
                  <a:pt x="816102" y="50291"/>
                </a:lnTo>
                <a:lnTo>
                  <a:pt x="795528" y="43433"/>
                </a:lnTo>
                <a:lnTo>
                  <a:pt x="786384" y="70865"/>
                </a:lnTo>
                <a:lnTo>
                  <a:pt x="789432" y="71627"/>
                </a:lnTo>
                <a:lnTo>
                  <a:pt x="806196" y="77723"/>
                </a:lnTo>
                <a:lnTo>
                  <a:pt x="813054" y="80009"/>
                </a:lnTo>
                <a:lnTo>
                  <a:pt x="822960" y="53339"/>
                </a:lnTo>
                <a:close/>
              </a:path>
              <a:path w="981710" h="410210">
                <a:moveTo>
                  <a:pt x="876300" y="76961"/>
                </a:moveTo>
                <a:lnTo>
                  <a:pt x="864108" y="70865"/>
                </a:lnTo>
                <a:lnTo>
                  <a:pt x="850392" y="64769"/>
                </a:lnTo>
                <a:lnTo>
                  <a:pt x="838200" y="90677"/>
                </a:lnTo>
                <a:lnTo>
                  <a:pt x="852678" y="96773"/>
                </a:lnTo>
                <a:lnTo>
                  <a:pt x="863346" y="102869"/>
                </a:lnTo>
                <a:lnTo>
                  <a:pt x="876300" y="76961"/>
                </a:lnTo>
                <a:close/>
              </a:path>
              <a:path w="981710" h="410210">
                <a:moveTo>
                  <a:pt x="926592" y="109727"/>
                </a:moveTo>
                <a:lnTo>
                  <a:pt x="917448" y="102869"/>
                </a:lnTo>
                <a:lnTo>
                  <a:pt x="906018" y="94488"/>
                </a:lnTo>
                <a:lnTo>
                  <a:pt x="902208" y="92201"/>
                </a:lnTo>
                <a:lnTo>
                  <a:pt x="886968" y="116585"/>
                </a:lnTo>
                <a:lnTo>
                  <a:pt x="890778" y="118871"/>
                </a:lnTo>
                <a:lnTo>
                  <a:pt x="901446" y="125729"/>
                </a:lnTo>
                <a:lnTo>
                  <a:pt x="909066" y="131826"/>
                </a:lnTo>
                <a:lnTo>
                  <a:pt x="926592" y="109727"/>
                </a:lnTo>
                <a:close/>
              </a:path>
              <a:path w="981710" h="410210">
                <a:moveTo>
                  <a:pt x="967740" y="156209"/>
                </a:moveTo>
                <a:lnTo>
                  <a:pt x="963930" y="149351"/>
                </a:lnTo>
                <a:lnTo>
                  <a:pt x="956310" y="139445"/>
                </a:lnTo>
                <a:lnTo>
                  <a:pt x="949452" y="131063"/>
                </a:lnTo>
                <a:lnTo>
                  <a:pt x="928116" y="149351"/>
                </a:lnTo>
                <a:lnTo>
                  <a:pt x="934974" y="157733"/>
                </a:lnTo>
                <a:lnTo>
                  <a:pt x="940308" y="166115"/>
                </a:lnTo>
                <a:lnTo>
                  <a:pt x="943356" y="170687"/>
                </a:lnTo>
                <a:lnTo>
                  <a:pt x="967740" y="156209"/>
                </a:lnTo>
                <a:close/>
              </a:path>
              <a:path w="981710" h="410210">
                <a:moveTo>
                  <a:pt x="981517" y="201906"/>
                </a:moveTo>
                <a:lnTo>
                  <a:pt x="980963" y="194649"/>
                </a:lnTo>
                <a:lnTo>
                  <a:pt x="979932" y="187451"/>
                </a:lnTo>
                <a:lnTo>
                  <a:pt x="979932" y="186689"/>
                </a:lnTo>
                <a:lnTo>
                  <a:pt x="951738" y="193547"/>
                </a:lnTo>
                <a:lnTo>
                  <a:pt x="952500" y="197357"/>
                </a:lnTo>
                <a:lnTo>
                  <a:pt x="952500" y="216531"/>
                </a:lnTo>
                <a:lnTo>
                  <a:pt x="979932" y="220979"/>
                </a:lnTo>
                <a:lnTo>
                  <a:pt x="980694" y="216408"/>
                </a:lnTo>
                <a:lnTo>
                  <a:pt x="981469" y="209174"/>
                </a:lnTo>
                <a:lnTo>
                  <a:pt x="981517" y="201906"/>
                </a:lnTo>
                <a:close/>
              </a:path>
              <a:path w="981710" h="410210">
                <a:moveTo>
                  <a:pt x="952500" y="216531"/>
                </a:moveTo>
                <a:lnTo>
                  <a:pt x="952500" y="213359"/>
                </a:lnTo>
                <a:lnTo>
                  <a:pt x="951738" y="216408"/>
                </a:lnTo>
                <a:lnTo>
                  <a:pt x="952500" y="216531"/>
                </a:lnTo>
                <a:close/>
              </a:path>
              <a:path w="981710" h="410210">
                <a:moveTo>
                  <a:pt x="968502" y="252221"/>
                </a:moveTo>
                <a:lnTo>
                  <a:pt x="944118" y="238505"/>
                </a:lnTo>
                <a:lnTo>
                  <a:pt x="939546" y="245363"/>
                </a:lnTo>
                <a:lnTo>
                  <a:pt x="934212" y="253745"/>
                </a:lnTo>
                <a:lnTo>
                  <a:pt x="928878" y="259079"/>
                </a:lnTo>
                <a:lnTo>
                  <a:pt x="950976" y="278130"/>
                </a:lnTo>
                <a:lnTo>
                  <a:pt x="957072" y="269748"/>
                </a:lnTo>
                <a:lnTo>
                  <a:pt x="964692" y="259841"/>
                </a:lnTo>
                <a:lnTo>
                  <a:pt x="968502" y="252221"/>
                </a:lnTo>
                <a:close/>
              </a:path>
              <a:path w="981710" h="410210">
                <a:moveTo>
                  <a:pt x="928116" y="299466"/>
                </a:moveTo>
                <a:lnTo>
                  <a:pt x="910590" y="277367"/>
                </a:lnTo>
                <a:lnTo>
                  <a:pt x="900684" y="284988"/>
                </a:lnTo>
                <a:lnTo>
                  <a:pt x="890016" y="292608"/>
                </a:lnTo>
                <a:lnTo>
                  <a:pt x="888492" y="293370"/>
                </a:lnTo>
                <a:lnTo>
                  <a:pt x="903732" y="316992"/>
                </a:lnTo>
                <a:lnTo>
                  <a:pt x="906018" y="315467"/>
                </a:lnTo>
                <a:lnTo>
                  <a:pt x="918210" y="307086"/>
                </a:lnTo>
                <a:lnTo>
                  <a:pt x="928116" y="299466"/>
                </a:lnTo>
                <a:close/>
              </a:path>
              <a:path w="981710" h="410210">
                <a:moveTo>
                  <a:pt x="877824" y="332231"/>
                </a:moveTo>
                <a:lnTo>
                  <a:pt x="864870" y="307086"/>
                </a:lnTo>
                <a:lnTo>
                  <a:pt x="851916" y="313944"/>
                </a:lnTo>
                <a:lnTo>
                  <a:pt x="839724" y="319278"/>
                </a:lnTo>
                <a:lnTo>
                  <a:pt x="851916" y="345186"/>
                </a:lnTo>
                <a:lnTo>
                  <a:pt x="864870" y="339090"/>
                </a:lnTo>
                <a:lnTo>
                  <a:pt x="877824" y="332231"/>
                </a:lnTo>
                <a:close/>
              </a:path>
              <a:path w="981710" h="410210">
                <a:moveTo>
                  <a:pt x="824484" y="356616"/>
                </a:moveTo>
                <a:lnTo>
                  <a:pt x="814578" y="329945"/>
                </a:lnTo>
                <a:lnTo>
                  <a:pt x="806196" y="332994"/>
                </a:lnTo>
                <a:lnTo>
                  <a:pt x="789432" y="338328"/>
                </a:lnTo>
                <a:lnTo>
                  <a:pt x="788670" y="339090"/>
                </a:lnTo>
                <a:lnTo>
                  <a:pt x="797052" y="366522"/>
                </a:lnTo>
                <a:lnTo>
                  <a:pt x="798576" y="365759"/>
                </a:lnTo>
                <a:lnTo>
                  <a:pt x="816102" y="359664"/>
                </a:lnTo>
                <a:lnTo>
                  <a:pt x="824484" y="356616"/>
                </a:lnTo>
                <a:close/>
              </a:path>
              <a:path w="981710" h="410210">
                <a:moveTo>
                  <a:pt x="768858" y="374904"/>
                </a:moveTo>
                <a:lnTo>
                  <a:pt x="761238" y="346709"/>
                </a:lnTo>
                <a:lnTo>
                  <a:pt x="753618" y="348995"/>
                </a:lnTo>
                <a:lnTo>
                  <a:pt x="734568" y="354330"/>
                </a:lnTo>
                <a:lnTo>
                  <a:pt x="740664" y="381762"/>
                </a:lnTo>
                <a:lnTo>
                  <a:pt x="741426" y="381762"/>
                </a:lnTo>
                <a:lnTo>
                  <a:pt x="761238" y="377190"/>
                </a:lnTo>
                <a:lnTo>
                  <a:pt x="768858" y="374904"/>
                </a:lnTo>
                <a:close/>
              </a:path>
              <a:path w="981710" h="410210">
                <a:moveTo>
                  <a:pt x="712470" y="388620"/>
                </a:moveTo>
                <a:lnTo>
                  <a:pt x="707136" y="360426"/>
                </a:lnTo>
                <a:lnTo>
                  <a:pt x="694182" y="362712"/>
                </a:lnTo>
                <a:lnTo>
                  <a:pt x="678942" y="365759"/>
                </a:lnTo>
                <a:lnTo>
                  <a:pt x="684276" y="393954"/>
                </a:lnTo>
                <a:lnTo>
                  <a:pt x="700278" y="390906"/>
                </a:lnTo>
                <a:lnTo>
                  <a:pt x="712470" y="388620"/>
                </a:lnTo>
                <a:close/>
              </a:path>
              <a:path w="981710" h="410210">
                <a:moveTo>
                  <a:pt x="655320" y="398526"/>
                </a:moveTo>
                <a:lnTo>
                  <a:pt x="651510" y="370331"/>
                </a:lnTo>
                <a:lnTo>
                  <a:pt x="630936" y="372617"/>
                </a:lnTo>
                <a:lnTo>
                  <a:pt x="623316" y="373380"/>
                </a:lnTo>
                <a:lnTo>
                  <a:pt x="627126" y="402336"/>
                </a:lnTo>
                <a:lnTo>
                  <a:pt x="634746" y="401573"/>
                </a:lnTo>
                <a:lnTo>
                  <a:pt x="655320" y="398526"/>
                </a:lnTo>
                <a:close/>
              </a:path>
              <a:path w="981710" h="410210">
                <a:moveTo>
                  <a:pt x="598170" y="405384"/>
                </a:moveTo>
                <a:lnTo>
                  <a:pt x="595122" y="376428"/>
                </a:lnTo>
                <a:lnTo>
                  <a:pt x="585216" y="377190"/>
                </a:lnTo>
                <a:lnTo>
                  <a:pt x="566928" y="378714"/>
                </a:lnTo>
                <a:lnTo>
                  <a:pt x="569214" y="407669"/>
                </a:lnTo>
                <a:lnTo>
                  <a:pt x="588264" y="406145"/>
                </a:lnTo>
                <a:lnTo>
                  <a:pt x="598170" y="405384"/>
                </a:lnTo>
                <a:close/>
              </a:path>
              <a:path w="981710" h="410210">
                <a:moveTo>
                  <a:pt x="540258" y="409194"/>
                </a:moveTo>
                <a:lnTo>
                  <a:pt x="538734" y="380238"/>
                </a:lnTo>
                <a:lnTo>
                  <a:pt x="515874" y="380975"/>
                </a:lnTo>
                <a:lnTo>
                  <a:pt x="511302" y="381000"/>
                </a:lnTo>
                <a:lnTo>
                  <a:pt x="511302" y="409956"/>
                </a:lnTo>
                <a:lnTo>
                  <a:pt x="515874" y="409956"/>
                </a:lnTo>
                <a:lnTo>
                  <a:pt x="540258" y="409194"/>
                </a:lnTo>
                <a:close/>
              </a:path>
              <a:path w="981710" h="410210">
                <a:moveTo>
                  <a:pt x="482346" y="409956"/>
                </a:moveTo>
                <a:lnTo>
                  <a:pt x="482346" y="381000"/>
                </a:lnTo>
                <a:lnTo>
                  <a:pt x="454152" y="381000"/>
                </a:lnTo>
                <a:lnTo>
                  <a:pt x="453390" y="409194"/>
                </a:lnTo>
                <a:lnTo>
                  <a:pt x="466344" y="409956"/>
                </a:lnTo>
                <a:lnTo>
                  <a:pt x="482346" y="409956"/>
                </a:lnTo>
                <a:close/>
              </a:path>
              <a:path w="981710" h="410210">
                <a:moveTo>
                  <a:pt x="425958" y="379476"/>
                </a:moveTo>
                <a:lnTo>
                  <a:pt x="417576" y="379367"/>
                </a:lnTo>
                <a:lnTo>
                  <a:pt x="397764" y="377952"/>
                </a:lnTo>
                <a:lnTo>
                  <a:pt x="396240" y="406146"/>
                </a:lnTo>
                <a:lnTo>
                  <a:pt x="417576" y="407670"/>
                </a:lnTo>
                <a:lnTo>
                  <a:pt x="424434" y="408431"/>
                </a:lnTo>
                <a:lnTo>
                  <a:pt x="425958" y="379476"/>
                </a:lnTo>
                <a:close/>
              </a:path>
              <a:path w="981710" h="410210">
                <a:moveTo>
                  <a:pt x="370332" y="374904"/>
                </a:moveTo>
                <a:lnTo>
                  <a:pt x="351282" y="372618"/>
                </a:lnTo>
                <a:lnTo>
                  <a:pt x="342138" y="371856"/>
                </a:lnTo>
                <a:lnTo>
                  <a:pt x="338328" y="400050"/>
                </a:lnTo>
                <a:lnTo>
                  <a:pt x="347472" y="401574"/>
                </a:lnTo>
                <a:lnTo>
                  <a:pt x="366522" y="403098"/>
                </a:lnTo>
                <a:lnTo>
                  <a:pt x="370332" y="374904"/>
                </a:lnTo>
                <a:close/>
              </a:path>
              <a:path w="981710" h="410210">
                <a:moveTo>
                  <a:pt x="313944" y="367284"/>
                </a:moveTo>
                <a:lnTo>
                  <a:pt x="307848" y="366522"/>
                </a:lnTo>
                <a:lnTo>
                  <a:pt x="287274" y="362712"/>
                </a:lnTo>
                <a:lnTo>
                  <a:pt x="286512" y="362712"/>
                </a:lnTo>
                <a:lnTo>
                  <a:pt x="281178" y="390906"/>
                </a:lnTo>
                <a:lnTo>
                  <a:pt x="281940" y="390906"/>
                </a:lnTo>
                <a:lnTo>
                  <a:pt x="303276" y="394716"/>
                </a:lnTo>
                <a:lnTo>
                  <a:pt x="309372" y="395478"/>
                </a:lnTo>
                <a:lnTo>
                  <a:pt x="313944" y="367284"/>
                </a:lnTo>
                <a:close/>
              </a:path>
              <a:path w="981710" h="410210">
                <a:moveTo>
                  <a:pt x="259080" y="356616"/>
                </a:moveTo>
                <a:lnTo>
                  <a:pt x="246888" y="354330"/>
                </a:lnTo>
                <a:lnTo>
                  <a:pt x="231648" y="350520"/>
                </a:lnTo>
                <a:lnTo>
                  <a:pt x="224790" y="377952"/>
                </a:lnTo>
                <a:lnTo>
                  <a:pt x="240792" y="381762"/>
                </a:lnTo>
                <a:lnTo>
                  <a:pt x="252222" y="384810"/>
                </a:lnTo>
                <a:lnTo>
                  <a:pt x="259080" y="356616"/>
                </a:lnTo>
                <a:close/>
              </a:path>
              <a:path w="981710" h="410210">
                <a:moveTo>
                  <a:pt x="204978" y="342138"/>
                </a:moveTo>
                <a:lnTo>
                  <a:pt x="192024" y="338328"/>
                </a:lnTo>
                <a:lnTo>
                  <a:pt x="178308" y="333756"/>
                </a:lnTo>
                <a:lnTo>
                  <a:pt x="168402" y="360426"/>
                </a:lnTo>
                <a:lnTo>
                  <a:pt x="183642" y="365760"/>
                </a:lnTo>
                <a:lnTo>
                  <a:pt x="196596" y="369570"/>
                </a:lnTo>
                <a:lnTo>
                  <a:pt x="204978" y="342138"/>
                </a:lnTo>
                <a:close/>
              </a:path>
              <a:path w="981710" h="410210">
                <a:moveTo>
                  <a:pt x="152400" y="323850"/>
                </a:moveTo>
                <a:lnTo>
                  <a:pt x="144018" y="320040"/>
                </a:lnTo>
                <a:lnTo>
                  <a:pt x="129540" y="313182"/>
                </a:lnTo>
                <a:lnTo>
                  <a:pt x="127254" y="312420"/>
                </a:lnTo>
                <a:lnTo>
                  <a:pt x="114300" y="337566"/>
                </a:lnTo>
                <a:lnTo>
                  <a:pt x="132588" y="346710"/>
                </a:lnTo>
                <a:lnTo>
                  <a:pt x="140970" y="349758"/>
                </a:lnTo>
                <a:lnTo>
                  <a:pt x="152400" y="323850"/>
                </a:lnTo>
                <a:close/>
              </a:path>
              <a:path w="981710" h="410210">
                <a:moveTo>
                  <a:pt x="102870" y="299466"/>
                </a:moveTo>
                <a:lnTo>
                  <a:pt x="80010" y="284226"/>
                </a:lnTo>
                <a:lnTo>
                  <a:pt x="63246" y="307086"/>
                </a:lnTo>
                <a:lnTo>
                  <a:pt x="64008" y="307848"/>
                </a:lnTo>
                <a:lnTo>
                  <a:pt x="76200" y="316230"/>
                </a:lnTo>
                <a:lnTo>
                  <a:pt x="88392" y="323850"/>
                </a:lnTo>
                <a:lnTo>
                  <a:pt x="102870" y="299466"/>
                </a:lnTo>
                <a:close/>
              </a:path>
              <a:path w="981710" h="410210">
                <a:moveTo>
                  <a:pt x="60198" y="267462"/>
                </a:moveTo>
                <a:lnTo>
                  <a:pt x="53340" y="260604"/>
                </a:lnTo>
                <a:lnTo>
                  <a:pt x="47244" y="252222"/>
                </a:lnTo>
                <a:lnTo>
                  <a:pt x="43434" y="246888"/>
                </a:lnTo>
                <a:lnTo>
                  <a:pt x="19812" y="263652"/>
                </a:lnTo>
                <a:lnTo>
                  <a:pt x="25146" y="271272"/>
                </a:lnTo>
                <a:lnTo>
                  <a:pt x="33528" y="280416"/>
                </a:lnTo>
                <a:lnTo>
                  <a:pt x="39624" y="287274"/>
                </a:lnTo>
                <a:lnTo>
                  <a:pt x="60198" y="26746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75667" y="4722876"/>
            <a:ext cx="1019175" cy="409575"/>
          </a:xfrm>
          <a:custGeom>
            <a:avLst/>
            <a:gdLst/>
            <a:ahLst/>
            <a:cxnLst/>
            <a:rect l="l" t="t" r="r" b="b"/>
            <a:pathLst>
              <a:path w="1019175" h="409575">
                <a:moveTo>
                  <a:pt x="32004" y="185928"/>
                </a:moveTo>
                <a:lnTo>
                  <a:pt x="4571" y="177546"/>
                </a:lnTo>
                <a:lnTo>
                  <a:pt x="3047" y="182118"/>
                </a:lnTo>
                <a:lnTo>
                  <a:pt x="1523" y="188214"/>
                </a:lnTo>
                <a:lnTo>
                  <a:pt x="761" y="193548"/>
                </a:lnTo>
                <a:lnTo>
                  <a:pt x="0" y="199644"/>
                </a:lnTo>
                <a:lnTo>
                  <a:pt x="0" y="210312"/>
                </a:lnTo>
                <a:lnTo>
                  <a:pt x="28956" y="209550"/>
                </a:lnTo>
                <a:lnTo>
                  <a:pt x="28956" y="196596"/>
                </a:lnTo>
                <a:lnTo>
                  <a:pt x="29718" y="192024"/>
                </a:lnTo>
                <a:lnTo>
                  <a:pt x="31242" y="188976"/>
                </a:lnTo>
                <a:lnTo>
                  <a:pt x="32004" y="185928"/>
                </a:lnTo>
                <a:close/>
              </a:path>
              <a:path w="1019175" h="409575">
                <a:moveTo>
                  <a:pt x="59436" y="144780"/>
                </a:moveTo>
                <a:lnTo>
                  <a:pt x="39623" y="124206"/>
                </a:lnTo>
                <a:lnTo>
                  <a:pt x="33527" y="130302"/>
                </a:lnTo>
                <a:lnTo>
                  <a:pt x="25145" y="139446"/>
                </a:lnTo>
                <a:lnTo>
                  <a:pt x="21336" y="144018"/>
                </a:lnTo>
                <a:lnTo>
                  <a:pt x="19049" y="147828"/>
                </a:lnTo>
                <a:lnTo>
                  <a:pt x="42672" y="164592"/>
                </a:lnTo>
                <a:lnTo>
                  <a:pt x="44957" y="160782"/>
                </a:lnTo>
                <a:lnTo>
                  <a:pt x="48006" y="156972"/>
                </a:lnTo>
                <a:lnTo>
                  <a:pt x="55626" y="148590"/>
                </a:lnTo>
                <a:lnTo>
                  <a:pt x="59436" y="144780"/>
                </a:lnTo>
                <a:close/>
              </a:path>
              <a:path w="1019175" h="409575">
                <a:moveTo>
                  <a:pt x="102870" y="112776"/>
                </a:moveTo>
                <a:lnTo>
                  <a:pt x="87630" y="88392"/>
                </a:lnTo>
                <a:lnTo>
                  <a:pt x="78485" y="94488"/>
                </a:lnTo>
                <a:lnTo>
                  <a:pt x="65531" y="102870"/>
                </a:lnTo>
                <a:lnTo>
                  <a:pt x="62483" y="105156"/>
                </a:lnTo>
                <a:lnTo>
                  <a:pt x="80010" y="127254"/>
                </a:lnTo>
                <a:lnTo>
                  <a:pt x="83058" y="125730"/>
                </a:lnTo>
                <a:lnTo>
                  <a:pt x="93725" y="118110"/>
                </a:lnTo>
                <a:lnTo>
                  <a:pt x="102870" y="112776"/>
                </a:lnTo>
                <a:close/>
              </a:path>
              <a:path w="1019175" h="409575">
                <a:moveTo>
                  <a:pt x="151638" y="88392"/>
                </a:moveTo>
                <a:lnTo>
                  <a:pt x="140970" y="62484"/>
                </a:lnTo>
                <a:lnTo>
                  <a:pt x="137160" y="64008"/>
                </a:lnTo>
                <a:lnTo>
                  <a:pt x="121157" y="70866"/>
                </a:lnTo>
                <a:lnTo>
                  <a:pt x="114300" y="74676"/>
                </a:lnTo>
                <a:lnTo>
                  <a:pt x="126492" y="99822"/>
                </a:lnTo>
                <a:lnTo>
                  <a:pt x="134112" y="96774"/>
                </a:lnTo>
                <a:lnTo>
                  <a:pt x="148590" y="89916"/>
                </a:lnTo>
                <a:lnTo>
                  <a:pt x="151638" y="88392"/>
                </a:lnTo>
                <a:close/>
              </a:path>
              <a:path w="1019175" h="409575">
                <a:moveTo>
                  <a:pt x="204215" y="70104"/>
                </a:moveTo>
                <a:lnTo>
                  <a:pt x="195834" y="42672"/>
                </a:lnTo>
                <a:lnTo>
                  <a:pt x="190500" y="44196"/>
                </a:lnTo>
                <a:lnTo>
                  <a:pt x="171450" y="50292"/>
                </a:lnTo>
                <a:lnTo>
                  <a:pt x="168402" y="51816"/>
                </a:lnTo>
                <a:lnTo>
                  <a:pt x="178308" y="78486"/>
                </a:lnTo>
                <a:lnTo>
                  <a:pt x="181356" y="76962"/>
                </a:lnTo>
                <a:lnTo>
                  <a:pt x="198882" y="71628"/>
                </a:lnTo>
                <a:lnTo>
                  <a:pt x="204215" y="70104"/>
                </a:lnTo>
                <a:close/>
              </a:path>
              <a:path w="1019175" h="409575">
                <a:moveTo>
                  <a:pt x="258318" y="55626"/>
                </a:moveTo>
                <a:lnTo>
                  <a:pt x="252222" y="27432"/>
                </a:lnTo>
                <a:lnTo>
                  <a:pt x="249174" y="28194"/>
                </a:lnTo>
                <a:lnTo>
                  <a:pt x="229361" y="32766"/>
                </a:lnTo>
                <a:lnTo>
                  <a:pt x="224028" y="34290"/>
                </a:lnTo>
                <a:lnTo>
                  <a:pt x="231647" y="61722"/>
                </a:lnTo>
                <a:lnTo>
                  <a:pt x="236220" y="60960"/>
                </a:lnTo>
                <a:lnTo>
                  <a:pt x="256032" y="55626"/>
                </a:lnTo>
                <a:lnTo>
                  <a:pt x="258318" y="55626"/>
                </a:lnTo>
                <a:close/>
              </a:path>
              <a:path w="1019175" h="409575">
                <a:moveTo>
                  <a:pt x="313944" y="44196"/>
                </a:moveTo>
                <a:lnTo>
                  <a:pt x="309372" y="16001"/>
                </a:lnTo>
                <a:lnTo>
                  <a:pt x="292608" y="19050"/>
                </a:lnTo>
                <a:lnTo>
                  <a:pt x="280416" y="21335"/>
                </a:lnTo>
                <a:lnTo>
                  <a:pt x="286512" y="49530"/>
                </a:lnTo>
                <a:lnTo>
                  <a:pt x="297942" y="47244"/>
                </a:lnTo>
                <a:lnTo>
                  <a:pt x="313944" y="44196"/>
                </a:lnTo>
                <a:close/>
              </a:path>
              <a:path w="1019175" h="409575">
                <a:moveTo>
                  <a:pt x="369570" y="36576"/>
                </a:moveTo>
                <a:lnTo>
                  <a:pt x="366522" y="8382"/>
                </a:lnTo>
                <a:lnTo>
                  <a:pt x="360426" y="8382"/>
                </a:lnTo>
                <a:lnTo>
                  <a:pt x="337566" y="11430"/>
                </a:lnTo>
                <a:lnTo>
                  <a:pt x="341376" y="39624"/>
                </a:lnTo>
                <a:lnTo>
                  <a:pt x="364236" y="37338"/>
                </a:lnTo>
                <a:lnTo>
                  <a:pt x="369570" y="36576"/>
                </a:lnTo>
                <a:close/>
              </a:path>
              <a:path w="1019175" h="409575">
                <a:moveTo>
                  <a:pt x="425958" y="31242"/>
                </a:moveTo>
                <a:lnTo>
                  <a:pt x="423672" y="3047"/>
                </a:lnTo>
                <a:lnTo>
                  <a:pt x="408431" y="3809"/>
                </a:lnTo>
                <a:lnTo>
                  <a:pt x="395478" y="5333"/>
                </a:lnTo>
                <a:lnTo>
                  <a:pt x="397764" y="33528"/>
                </a:lnTo>
                <a:lnTo>
                  <a:pt x="411480" y="32766"/>
                </a:lnTo>
                <a:lnTo>
                  <a:pt x="425958" y="31242"/>
                </a:lnTo>
                <a:close/>
              </a:path>
              <a:path w="1019175" h="409575">
                <a:moveTo>
                  <a:pt x="482345" y="28956"/>
                </a:moveTo>
                <a:lnTo>
                  <a:pt x="481584" y="0"/>
                </a:lnTo>
                <a:lnTo>
                  <a:pt x="458723" y="761"/>
                </a:lnTo>
                <a:lnTo>
                  <a:pt x="452628" y="1523"/>
                </a:lnTo>
                <a:lnTo>
                  <a:pt x="454152" y="29718"/>
                </a:lnTo>
                <a:lnTo>
                  <a:pt x="459486" y="29718"/>
                </a:lnTo>
                <a:lnTo>
                  <a:pt x="482345" y="28956"/>
                </a:lnTo>
                <a:close/>
              </a:path>
              <a:path w="1019175" h="409575">
                <a:moveTo>
                  <a:pt x="539496" y="761"/>
                </a:moveTo>
                <a:lnTo>
                  <a:pt x="535686" y="0"/>
                </a:lnTo>
                <a:lnTo>
                  <a:pt x="510540" y="0"/>
                </a:lnTo>
                <a:lnTo>
                  <a:pt x="510540" y="28194"/>
                </a:lnTo>
                <a:lnTo>
                  <a:pt x="534924" y="28956"/>
                </a:lnTo>
                <a:lnTo>
                  <a:pt x="538734" y="28956"/>
                </a:lnTo>
                <a:lnTo>
                  <a:pt x="539496" y="761"/>
                </a:lnTo>
                <a:close/>
              </a:path>
              <a:path w="1019175" h="409575">
                <a:moveTo>
                  <a:pt x="597408" y="3047"/>
                </a:moveTo>
                <a:lnTo>
                  <a:pt x="585978" y="2285"/>
                </a:lnTo>
                <a:lnTo>
                  <a:pt x="568452" y="1523"/>
                </a:lnTo>
                <a:lnTo>
                  <a:pt x="566928" y="29717"/>
                </a:lnTo>
                <a:lnTo>
                  <a:pt x="584454" y="30479"/>
                </a:lnTo>
                <a:lnTo>
                  <a:pt x="595122" y="31241"/>
                </a:lnTo>
                <a:lnTo>
                  <a:pt x="597408" y="3047"/>
                </a:lnTo>
                <a:close/>
              </a:path>
              <a:path w="1019175" h="409575">
                <a:moveTo>
                  <a:pt x="654558" y="8381"/>
                </a:moveTo>
                <a:lnTo>
                  <a:pt x="634746" y="6096"/>
                </a:lnTo>
                <a:lnTo>
                  <a:pt x="626364" y="5333"/>
                </a:lnTo>
                <a:lnTo>
                  <a:pt x="623316" y="33527"/>
                </a:lnTo>
                <a:lnTo>
                  <a:pt x="632460" y="34289"/>
                </a:lnTo>
                <a:lnTo>
                  <a:pt x="651510" y="36575"/>
                </a:lnTo>
                <a:lnTo>
                  <a:pt x="654558" y="8381"/>
                </a:lnTo>
                <a:close/>
              </a:path>
              <a:path w="1019175" h="409575">
                <a:moveTo>
                  <a:pt x="712470" y="16763"/>
                </a:moveTo>
                <a:lnTo>
                  <a:pt x="704850" y="15239"/>
                </a:lnTo>
                <a:lnTo>
                  <a:pt x="683514" y="12191"/>
                </a:lnTo>
                <a:lnTo>
                  <a:pt x="679704" y="40385"/>
                </a:lnTo>
                <a:lnTo>
                  <a:pt x="700278" y="43433"/>
                </a:lnTo>
                <a:lnTo>
                  <a:pt x="707136" y="44957"/>
                </a:lnTo>
                <a:lnTo>
                  <a:pt x="712470" y="16763"/>
                </a:lnTo>
                <a:close/>
              </a:path>
              <a:path w="1019175" h="409575">
                <a:moveTo>
                  <a:pt x="768858" y="28193"/>
                </a:moveTo>
                <a:lnTo>
                  <a:pt x="748284" y="23621"/>
                </a:lnTo>
                <a:lnTo>
                  <a:pt x="740664" y="22097"/>
                </a:lnTo>
                <a:lnTo>
                  <a:pt x="735330" y="49529"/>
                </a:lnTo>
                <a:lnTo>
                  <a:pt x="742950" y="51053"/>
                </a:lnTo>
                <a:lnTo>
                  <a:pt x="762762" y="55625"/>
                </a:lnTo>
                <a:lnTo>
                  <a:pt x="768858" y="28193"/>
                </a:lnTo>
                <a:close/>
              </a:path>
              <a:path w="1019175" h="409575">
                <a:moveTo>
                  <a:pt x="825246" y="42671"/>
                </a:moveTo>
                <a:lnTo>
                  <a:pt x="810006" y="38099"/>
                </a:lnTo>
                <a:lnTo>
                  <a:pt x="797052" y="35051"/>
                </a:lnTo>
                <a:lnTo>
                  <a:pt x="789432" y="62483"/>
                </a:lnTo>
                <a:lnTo>
                  <a:pt x="802386" y="66293"/>
                </a:lnTo>
                <a:lnTo>
                  <a:pt x="816863" y="70104"/>
                </a:lnTo>
                <a:lnTo>
                  <a:pt x="825246" y="42671"/>
                </a:lnTo>
                <a:close/>
              </a:path>
              <a:path w="1019175" h="409575">
                <a:moveTo>
                  <a:pt x="880110" y="62483"/>
                </a:moveTo>
                <a:lnTo>
                  <a:pt x="864869" y="56387"/>
                </a:lnTo>
                <a:lnTo>
                  <a:pt x="852678" y="52577"/>
                </a:lnTo>
                <a:lnTo>
                  <a:pt x="843534" y="79247"/>
                </a:lnTo>
                <a:lnTo>
                  <a:pt x="854963" y="83819"/>
                </a:lnTo>
                <a:lnTo>
                  <a:pt x="869441" y="89154"/>
                </a:lnTo>
                <a:lnTo>
                  <a:pt x="880110" y="62483"/>
                </a:lnTo>
                <a:close/>
              </a:path>
              <a:path w="1019175" h="409575">
                <a:moveTo>
                  <a:pt x="933450" y="89153"/>
                </a:moveTo>
                <a:lnTo>
                  <a:pt x="927354" y="86105"/>
                </a:lnTo>
                <a:lnTo>
                  <a:pt x="912876" y="77723"/>
                </a:lnTo>
                <a:lnTo>
                  <a:pt x="906780" y="75438"/>
                </a:lnTo>
                <a:lnTo>
                  <a:pt x="894588" y="100583"/>
                </a:lnTo>
                <a:lnTo>
                  <a:pt x="900684" y="103631"/>
                </a:lnTo>
                <a:lnTo>
                  <a:pt x="913638" y="111251"/>
                </a:lnTo>
                <a:lnTo>
                  <a:pt x="918210" y="113537"/>
                </a:lnTo>
                <a:lnTo>
                  <a:pt x="933450" y="89153"/>
                </a:lnTo>
                <a:close/>
              </a:path>
              <a:path w="1019175" h="409575">
                <a:moveTo>
                  <a:pt x="981456" y="125729"/>
                </a:moveTo>
                <a:lnTo>
                  <a:pt x="975360" y="119633"/>
                </a:lnTo>
                <a:lnTo>
                  <a:pt x="964691" y="111251"/>
                </a:lnTo>
                <a:lnTo>
                  <a:pt x="958596" y="105917"/>
                </a:lnTo>
                <a:lnTo>
                  <a:pt x="941069" y="128777"/>
                </a:lnTo>
                <a:lnTo>
                  <a:pt x="947928" y="133349"/>
                </a:lnTo>
                <a:lnTo>
                  <a:pt x="957072" y="141731"/>
                </a:lnTo>
                <a:lnTo>
                  <a:pt x="961644" y="146303"/>
                </a:lnTo>
                <a:lnTo>
                  <a:pt x="981456" y="125729"/>
                </a:lnTo>
                <a:close/>
              </a:path>
              <a:path w="1019175" h="409575">
                <a:moveTo>
                  <a:pt x="1015746" y="179069"/>
                </a:moveTo>
                <a:lnTo>
                  <a:pt x="1014222" y="176021"/>
                </a:lnTo>
                <a:lnTo>
                  <a:pt x="1012697" y="169925"/>
                </a:lnTo>
                <a:lnTo>
                  <a:pt x="1010412" y="164591"/>
                </a:lnTo>
                <a:lnTo>
                  <a:pt x="1004316" y="153923"/>
                </a:lnTo>
                <a:lnTo>
                  <a:pt x="1002030" y="150113"/>
                </a:lnTo>
                <a:lnTo>
                  <a:pt x="977646" y="165353"/>
                </a:lnTo>
                <a:lnTo>
                  <a:pt x="980694" y="169163"/>
                </a:lnTo>
                <a:lnTo>
                  <a:pt x="982218" y="173735"/>
                </a:lnTo>
                <a:lnTo>
                  <a:pt x="984504" y="177545"/>
                </a:lnTo>
                <a:lnTo>
                  <a:pt x="987552" y="185165"/>
                </a:lnTo>
                <a:lnTo>
                  <a:pt x="988313" y="187451"/>
                </a:lnTo>
                <a:lnTo>
                  <a:pt x="1015746" y="179069"/>
                </a:lnTo>
                <a:close/>
              </a:path>
              <a:path w="1019175" h="409575">
                <a:moveTo>
                  <a:pt x="1018794" y="216408"/>
                </a:moveTo>
                <a:lnTo>
                  <a:pt x="1018794" y="213359"/>
                </a:lnTo>
                <a:lnTo>
                  <a:pt x="990600" y="210311"/>
                </a:lnTo>
                <a:lnTo>
                  <a:pt x="989838" y="213359"/>
                </a:lnTo>
                <a:lnTo>
                  <a:pt x="989838" y="217169"/>
                </a:lnTo>
                <a:lnTo>
                  <a:pt x="988313" y="220979"/>
                </a:lnTo>
                <a:lnTo>
                  <a:pt x="987552" y="224790"/>
                </a:lnTo>
                <a:lnTo>
                  <a:pt x="986028" y="229361"/>
                </a:lnTo>
                <a:lnTo>
                  <a:pt x="984504" y="233172"/>
                </a:lnTo>
                <a:lnTo>
                  <a:pt x="1009650" y="245363"/>
                </a:lnTo>
                <a:lnTo>
                  <a:pt x="1010412" y="243839"/>
                </a:lnTo>
                <a:lnTo>
                  <a:pt x="1013309" y="237242"/>
                </a:lnTo>
                <a:lnTo>
                  <a:pt x="1015779" y="230476"/>
                </a:lnTo>
                <a:lnTo>
                  <a:pt x="1017661" y="223533"/>
                </a:lnTo>
                <a:lnTo>
                  <a:pt x="1018794" y="216408"/>
                </a:lnTo>
                <a:close/>
              </a:path>
              <a:path w="1019175" h="409575">
                <a:moveTo>
                  <a:pt x="992124" y="272034"/>
                </a:moveTo>
                <a:lnTo>
                  <a:pt x="970788" y="253745"/>
                </a:lnTo>
                <a:lnTo>
                  <a:pt x="963930" y="260603"/>
                </a:lnTo>
                <a:lnTo>
                  <a:pt x="956310" y="268986"/>
                </a:lnTo>
                <a:lnTo>
                  <a:pt x="951738" y="272034"/>
                </a:lnTo>
                <a:lnTo>
                  <a:pt x="970788" y="294131"/>
                </a:lnTo>
                <a:lnTo>
                  <a:pt x="976122" y="289559"/>
                </a:lnTo>
                <a:lnTo>
                  <a:pt x="986028" y="279653"/>
                </a:lnTo>
                <a:lnTo>
                  <a:pt x="992124" y="272034"/>
                </a:lnTo>
                <a:close/>
              </a:path>
              <a:path w="1019175" h="409575">
                <a:moveTo>
                  <a:pt x="946404" y="312419"/>
                </a:moveTo>
                <a:lnTo>
                  <a:pt x="930402" y="288036"/>
                </a:lnTo>
                <a:lnTo>
                  <a:pt x="925068" y="291845"/>
                </a:lnTo>
                <a:lnTo>
                  <a:pt x="912876" y="299466"/>
                </a:lnTo>
                <a:lnTo>
                  <a:pt x="906780" y="302513"/>
                </a:lnTo>
                <a:lnTo>
                  <a:pt x="920496" y="327659"/>
                </a:lnTo>
                <a:lnTo>
                  <a:pt x="928116" y="323849"/>
                </a:lnTo>
                <a:lnTo>
                  <a:pt x="941069" y="315467"/>
                </a:lnTo>
                <a:lnTo>
                  <a:pt x="946404" y="312419"/>
                </a:lnTo>
                <a:close/>
              </a:path>
              <a:path w="1019175" h="409575">
                <a:moveTo>
                  <a:pt x="893826" y="340614"/>
                </a:moveTo>
                <a:lnTo>
                  <a:pt x="882396" y="314706"/>
                </a:lnTo>
                <a:lnTo>
                  <a:pt x="870204" y="320040"/>
                </a:lnTo>
                <a:lnTo>
                  <a:pt x="856488" y="325373"/>
                </a:lnTo>
                <a:lnTo>
                  <a:pt x="867156" y="352044"/>
                </a:lnTo>
                <a:lnTo>
                  <a:pt x="882396" y="345948"/>
                </a:lnTo>
                <a:lnTo>
                  <a:pt x="893826" y="340614"/>
                </a:lnTo>
                <a:close/>
              </a:path>
              <a:path w="1019175" h="409575">
                <a:moveTo>
                  <a:pt x="839724" y="361950"/>
                </a:moveTo>
                <a:lnTo>
                  <a:pt x="830580" y="334517"/>
                </a:lnTo>
                <a:lnTo>
                  <a:pt x="819912" y="338328"/>
                </a:lnTo>
                <a:lnTo>
                  <a:pt x="803910" y="342900"/>
                </a:lnTo>
                <a:lnTo>
                  <a:pt x="812292" y="370331"/>
                </a:lnTo>
                <a:lnTo>
                  <a:pt x="829056" y="365759"/>
                </a:lnTo>
                <a:lnTo>
                  <a:pt x="839724" y="361950"/>
                </a:lnTo>
                <a:close/>
              </a:path>
              <a:path w="1019175" h="409575">
                <a:moveTo>
                  <a:pt x="784098" y="377952"/>
                </a:moveTo>
                <a:lnTo>
                  <a:pt x="777240" y="350520"/>
                </a:lnTo>
                <a:lnTo>
                  <a:pt x="763524" y="353567"/>
                </a:lnTo>
                <a:lnTo>
                  <a:pt x="749046" y="356616"/>
                </a:lnTo>
                <a:lnTo>
                  <a:pt x="755904" y="384809"/>
                </a:lnTo>
                <a:lnTo>
                  <a:pt x="770382" y="381762"/>
                </a:lnTo>
                <a:lnTo>
                  <a:pt x="784098" y="377952"/>
                </a:lnTo>
                <a:close/>
              </a:path>
              <a:path w="1019175" h="409575">
                <a:moveTo>
                  <a:pt x="726948" y="390906"/>
                </a:moveTo>
                <a:lnTo>
                  <a:pt x="722376" y="362712"/>
                </a:lnTo>
                <a:lnTo>
                  <a:pt x="700278" y="366522"/>
                </a:lnTo>
                <a:lnTo>
                  <a:pt x="694182" y="367284"/>
                </a:lnTo>
                <a:lnTo>
                  <a:pt x="698754" y="395478"/>
                </a:lnTo>
                <a:lnTo>
                  <a:pt x="704850" y="394716"/>
                </a:lnTo>
                <a:lnTo>
                  <a:pt x="726948" y="390906"/>
                </a:lnTo>
                <a:close/>
              </a:path>
              <a:path w="1019175" h="409575">
                <a:moveTo>
                  <a:pt x="669798" y="399288"/>
                </a:moveTo>
                <a:lnTo>
                  <a:pt x="665988" y="371094"/>
                </a:lnTo>
                <a:lnTo>
                  <a:pt x="655320" y="372617"/>
                </a:lnTo>
                <a:lnTo>
                  <a:pt x="637794" y="374142"/>
                </a:lnTo>
                <a:lnTo>
                  <a:pt x="640842" y="403098"/>
                </a:lnTo>
                <a:lnTo>
                  <a:pt x="659130" y="400812"/>
                </a:lnTo>
                <a:lnTo>
                  <a:pt x="669798" y="399288"/>
                </a:lnTo>
                <a:close/>
              </a:path>
              <a:path w="1019175" h="409575">
                <a:moveTo>
                  <a:pt x="612648" y="405384"/>
                </a:moveTo>
                <a:lnTo>
                  <a:pt x="609600" y="377190"/>
                </a:lnTo>
                <a:lnTo>
                  <a:pt x="608076" y="377190"/>
                </a:lnTo>
                <a:lnTo>
                  <a:pt x="585978" y="378615"/>
                </a:lnTo>
                <a:lnTo>
                  <a:pt x="582168" y="378714"/>
                </a:lnTo>
                <a:lnTo>
                  <a:pt x="583692" y="407669"/>
                </a:lnTo>
                <a:lnTo>
                  <a:pt x="585978" y="407669"/>
                </a:lnTo>
                <a:lnTo>
                  <a:pt x="611124" y="405384"/>
                </a:lnTo>
                <a:lnTo>
                  <a:pt x="612648" y="405384"/>
                </a:lnTo>
                <a:close/>
              </a:path>
              <a:path w="1019175" h="409575">
                <a:moveTo>
                  <a:pt x="554736" y="408431"/>
                </a:moveTo>
                <a:lnTo>
                  <a:pt x="553974" y="380238"/>
                </a:lnTo>
                <a:lnTo>
                  <a:pt x="535686" y="380969"/>
                </a:lnTo>
                <a:lnTo>
                  <a:pt x="525780" y="381000"/>
                </a:lnTo>
                <a:lnTo>
                  <a:pt x="525780" y="409194"/>
                </a:lnTo>
                <a:lnTo>
                  <a:pt x="535686" y="409194"/>
                </a:lnTo>
                <a:lnTo>
                  <a:pt x="554736" y="408431"/>
                </a:lnTo>
                <a:close/>
              </a:path>
              <a:path w="1019175" h="409575">
                <a:moveTo>
                  <a:pt x="496823" y="409194"/>
                </a:moveTo>
                <a:lnTo>
                  <a:pt x="496823" y="381000"/>
                </a:lnTo>
                <a:lnTo>
                  <a:pt x="484631" y="381000"/>
                </a:lnTo>
                <a:lnTo>
                  <a:pt x="468630" y="380238"/>
                </a:lnTo>
                <a:lnTo>
                  <a:pt x="467868" y="409194"/>
                </a:lnTo>
                <a:lnTo>
                  <a:pt x="496823" y="409194"/>
                </a:lnTo>
                <a:close/>
              </a:path>
              <a:path w="1019175" h="409575">
                <a:moveTo>
                  <a:pt x="440436" y="379476"/>
                </a:moveTo>
                <a:lnTo>
                  <a:pt x="435102" y="378714"/>
                </a:lnTo>
                <a:lnTo>
                  <a:pt x="412242" y="377190"/>
                </a:lnTo>
                <a:lnTo>
                  <a:pt x="410718" y="406146"/>
                </a:lnTo>
                <a:lnTo>
                  <a:pt x="433578" y="407670"/>
                </a:lnTo>
                <a:lnTo>
                  <a:pt x="438912" y="407670"/>
                </a:lnTo>
                <a:lnTo>
                  <a:pt x="440436" y="379476"/>
                </a:lnTo>
                <a:close/>
              </a:path>
              <a:path w="1019175" h="409575">
                <a:moveTo>
                  <a:pt x="384810" y="374904"/>
                </a:moveTo>
                <a:lnTo>
                  <a:pt x="364236" y="372618"/>
                </a:lnTo>
                <a:lnTo>
                  <a:pt x="356616" y="371856"/>
                </a:lnTo>
                <a:lnTo>
                  <a:pt x="352806" y="400050"/>
                </a:lnTo>
                <a:lnTo>
                  <a:pt x="361188" y="400812"/>
                </a:lnTo>
                <a:lnTo>
                  <a:pt x="381000" y="403098"/>
                </a:lnTo>
                <a:lnTo>
                  <a:pt x="384810" y="374904"/>
                </a:lnTo>
                <a:close/>
              </a:path>
              <a:path w="1019175" h="409575">
                <a:moveTo>
                  <a:pt x="328422" y="368046"/>
                </a:moveTo>
                <a:lnTo>
                  <a:pt x="319278" y="366522"/>
                </a:lnTo>
                <a:lnTo>
                  <a:pt x="300228" y="362712"/>
                </a:lnTo>
                <a:lnTo>
                  <a:pt x="295656" y="390906"/>
                </a:lnTo>
                <a:lnTo>
                  <a:pt x="314706" y="394716"/>
                </a:lnTo>
                <a:lnTo>
                  <a:pt x="323850" y="396240"/>
                </a:lnTo>
                <a:lnTo>
                  <a:pt x="328422" y="368046"/>
                </a:lnTo>
                <a:close/>
              </a:path>
              <a:path w="1019175" h="409575">
                <a:moveTo>
                  <a:pt x="272796" y="357378"/>
                </a:moveTo>
                <a:lnTo>
                  <a:pt x="256032" y="353568"/>
                </a:lnTo>
                <a:lnTo>
                  <a:pt x="245364" y="351282"/>
                </a:lnTo>
                <a:lnTo>
                  <a:pt x="238506" y="378714"/>
                </a:lnTo>
                <a:lnTo>
                  <a:pt x="249936" y="381762"/>
                </a:lnTo>
                <a:lnTo>
                  <a:pt x="266700" y="385572"/>
                </a:lnTo>
                <a:lnTo>
                  <a:pt x="272796" y="357378"/>
                </a:lnTo>
                <a:close/>
              </a:path>
              <a:path w="1019175" h="409575">
                <a:moveTo>
                  <a:pt x="218694" y="343662"/>
                </a:moveTo>
                <a:lnTo>
                  <a:pt x="217170" y="343662"/>
                </a:lnTo>
                <a:lnTo>
                  <a:pt x="198882" y="338328"/>
                </a:lnTo>
                <a:lnTo>
                  <a:pt x="192024" y="336042"/>
                </a:lnTo>
                <a:lnTo>
                  <a:pt x="182880" y="362712"/>
                </a:lnTo>
                <a:lnTo>
                  <a:pt x="190500" y="365760"/>
                </a:lnTo>
                <a:lnTo>
                  <a:pt x="209550" y="371094"/>
                </a:lnTo>
                <a:lnTo>
                  <a:pt x="211074" y="371856"/>
                </a:lnTo>
                <a:lnTo>
                  <a:pt x="218694" y="343662"/>
                </a:lnTo>
                <a:close/>
              </a:path>
              <a:path w="1019175" h="409575">
                <a:moveTo>
                  <a:pt x="165354" y="326136"/>
                </a:moveTo>
                <a:lnTo>
                  <a:pt x="164592" y="326136"/>
                </a:lnTo>
                <a:lnTo>
                  <a:pt x="148590" y="320040"/>
                </a:lnTo>
                <a:lnTo>
                  <a:pt x="139446" y="315468"/>
                </a:lnTo>
                <a:lnTo>
                  <a:pt x="128016" y="342138"/>
                </a:lnTo>
                <a:lnTo>
                  <a:pt x="137922" y="345948"/>
                </a:lnTo>
                <a:lnTo>
                  <a:pt x="154686" y="352806"/>
                </a:lnTo>
                <a:lnTo>
                  <a:pt x="155448" y="353568"/>
                </a:lnTo>
                <a:lnTo>
                  <a:pt x="165354" y="326136"/>
                </a:lnTo>
                <a:close/>
              </a:path>
              <a:path w="1019175" h="409575">
                <a:moveTo>
                  <a:pt x="115062" y="304038"/>
                </a:moveTo>
                <a:lnTo>
                  <a:pt x="105918" y="298704"/>
                </a:lnTo>
                <a:lnTo>
                  <a:pt x="93726" y="291084"/>
                </a:lnTo>
                <a:lnTo>
                  <a:pt x="91440" y="290322"/>
                </a:lnTo>
                <a:lnTo>
                  <a:pt x="75438" y="313944"/>
                </a:lnTo>
                <a:lnTo>
                  <a:pt x="78486" y="316230"/>
                </a:lnTo>
                <a:lnTo>
                  <a:pt x="92202" y="323850"/>
                </a:lnTo>
                <a:lnTo>
                  <a:pt x="101346" y="329184"/>
                </a:lnTo>
                <a:lnTo>
                  <a:pt x="115062" y="304038"/>
                </a:lnTo>
                <a:close/>
              </a:path>
              <a:path w="1019175" h="409575">
                <a:moveTo>
                  <a:pt x="70104" y="274320"/>
                </a:moveTo>
                <a:lnTo>
                  <a:pt x="62484" y="268224"/>
                </a:lnTo>
                <a:lnTo>
                  <a:pt x="54864" y="259842"/>
                </a:lnTo>
                <a:lnTo>
                  <a:pt x="51053" y="256032"/>
                </a:lnTo>
                <a:lnTo>
                  <a:pt x="28956" y="275082"/>
                </a:lnTo>
                <a:lnTo>
                  <a:pt x="34290" y="280416"/>
                </a:lnTo>
                <a:lnTo>
                  <a:pt x="44196" y="289560"/>
                </a:lnTo>
                <a:lnTo>
                  <a:pt x="51053" y="295656"/>
                </a:lnTo>
                <a:lnTo>
                  <a:pt x="70104" y="274320"/>
                </a:lnTo>
                <a:close/>
              </a:path>
              <a:path w="1019175" h="409575">
                <a:moveTo>
                  <a:pt x="36576" y="235458"/>
                </a:moveTo>
                <a:lnTo>
                  <a:pt x="35052" y="232410"/>
                </a:lnTo>
                <a:lnTo>
                  <a:pt x="33528" y="228600"/>
                </a:lnTo>
                <a:lnTo>
                  <a:pt x="32004" y="224028"/>
                </a:lnTo>
                <a:lnTo>
                  <a:pt x="30480" y="220218"/>
                </a:lnTo>
                <a:lnTo>
                  <a:pt x="28956" y="212598"/>
                </a:lnTo>
                <a:lnTo>
                  <a:pt x="762" y="217170"/>
                </a:lnTo>
                <a:lnTo>
                  <a:pt x="2286" y="222504"/>
                </a:lnTo>
                <a:lnTo>
                  <a:pt x="3048" y="228600"/>
                </a:lnTo>
                <a:lnTo>
                  <a:pt x="5334" y="233934"/>
                </a:lnTo>
                <a:lnTo>
                  <a:pt x="6858" y="239268"/>
                </a:lnTo>
                <a:lnTo>
                  <a:pt x="9144" y="244602"/>
                </a:lnTo>
                <a:lnTo>
                  <a:pt x="10668" y="248412"/>
                </a:lnTo>
                <a:lnTo>
                  <a:pt x="36576" y="23545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8190230" cy="282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的特性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0800">
              <a:lnSpc>
                <a:spcPct val="100000"/>
              </a:lnSpc>
              <a:spcBef>
                <a:spcPts val="1565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列位置互换性：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区分哪一列是靠列名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>
              <a:lnSpc>
                <a:spcPct val="100000"/>
              </a:lnSpc>
              <a:spcBef>
                <a:spcPts val="720"/>
              </a:spcBef>
            </a:pPr>
            <a:r>
              <a:rPr sz="2000" spc="3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30" dirty="0">
                <a:latin typeface="Microsoft JhengHei" panose="020B0604030504040204" charset="-120"/>
                <a:cs typeface="Microsoft JhengHei" panose="020B0604030504040204" charset="-120"/>
              </a:rPr>
              <a:t>行位置互换性：</a:t>
            </a:r>
            <a:r>
              <a:rPr sz="2000" b="1" spc="3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区分哪一行是靠某一或某几列的值(</a:t>
            </a:r>
            <a:r>
              <a:rPr sz="2000" b="1" spc="30" dirty="0">
                <a:latin typeface="Microsoft JhengHei" panose="020B0604030504040204" charset="-120"/>
                <a:cs typeface="Microsoft JhengHei" panose="020B0604030504040204" charset="-120"/>
              </a:rPr>
              <a:t>关键字/键字/码字</a:t>
            </a:r>
            <a:r>
              <a:rPr sz="2000" b="1" spc="3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)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>
              <a:lnSpc>
                <a:spcPct val="100000"/>
              </a:lnSpc>
              <a:spcBef>
                <a:spcPts val="720"/>
              </a:spcBef>
            </a:pPr>
            <a:r>
              <a:rPr sz="2000" spc="2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2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关系是以内容(名字或值)来区分的，而不是属性在关系的位置来区分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如下面两个关系是完全相同的关系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2499" y="3915155"/>
            <a:ext cx="3966209" cy="17084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38279" y="5182361"/>
            <a:ext cx="3994403" cy="1551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59343" y="3396615"/>
            <a:ext cx="5803391" cy="27150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9199" y="878078"/>
            <a:ext cx="8700135" cy="2334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的特性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50800">
              <a:lnSpc>
                <a:spcPct val="100000"/>
              </a:lnSpc>
              <a:spcBef>
                <a:spcPts val="1565"/>
              </a:spcBef>
            </a:pPr>
            <a:r>
              <a:rPr sz="2000" spc="25" dirty="0">
                <a:latin typeface="Wingdings" panose="05000000000000000000"/>
                <a:cs typeface="Wingdings" panose="05000000000000000000"/>
              </a:rPr>
              <a:t></a:t>
            </a:r>
            <a:r>
              <a:rPr lang="zh-CN" altLang="en-US" sz="2000" spc="25" dirty="0">
                <a:latin typeface="Wingdings" panose="05000000000000000000"/>
                <a:cs typeface="Wingdings" panose="05000000000000000000"/>
              </a:rPr>
              <a:t>理论上：</a:t>
            </a:r>
            <a:r>
              <a:rPr sz="2000" b="1" spc="25" dirty="0" err="1">
                <a:latin typeface="Microsoft JhengHei" panose="020B0604030504040204" charset="-120"/>
                <a:cs typeface="Microsoft JhengHei" panose="020B0604030504040204" charset="-120"/>
              </a:rPr>
              <a:t>任意两个元组不能完全相同</a:t>
            </a:r>
            <a:r>
              <a:rPr sz="2000" b="1" spc="25" dirty="0">
                <a:latin typeface="Microsoft JhengHei" panose="020B0604030504040204" charset="-120"/>
                <a:cs typeface="Microsoft JhengHei" panose="020B0604030504040204" charset="-120"/>
              </a:rPr>
              <a:t>。(</a:t>
            </a:r>
            <a:r>
              <a:rPr sz="2000" b="1" spc="25" dirty="0" err="1">
                <a:latin typeface="Microsoft JhengHei" panose="020B0604030504040204" charset="-120"/>
                <a:cs typeface="Microsoft JhengHei" panose="020B0604030504040204" charset="-120"/>
              </a:rPr>
              <a:t>集合的要求：集合内不能有相同的两个元素</a:t>
            </a:r>
            <a:r>
              <a:rPr sz="2000" b="1" spc="25" dirty="0">
                <a:latin typeface="Microsoft JhengHei" panose="020B0604030504040204" charset="-120"/>
                <a:cs typeface="Microsoft JhengHei" panose="020B0604030504040204" charset="-120"/>
              </a:rPr>
              <a:t>)</a:t>
            </a:r>
            <a:r>
              <a:rPr lang="zh-CN" altLang="en-US" sz="2000" b="1" spc="25" dirty="0">
                <a:latin typeface="Microsoft JhengHei" panose="020B0604030504040204" charset="-120"/>
                <a:cs typeface="Microsoft JhengHei" panose="020B0604030504040204" charset="-120"/>
              </a:rPr>
              <a:t>；真实</a:t>
            </a:r>
            <a:r>
              <a:rPr lang="en-US" altLang="zh-CN" sz="2000" b="1" spc="25" dirty="0">
                <a:latin typeface="Microsoft JhengHei" panose="020B0604030504040204" charset="-120"/>
                <a:cs typeface="Microsoft JhengHei" panose="020B0604030504040204" charset="-120"/>
              </a:rPr>
              <a:t>Table</a:t>
            </a:r>
            <a:r>
              <a:rPr lang="zh-CN" altLang="en-US" sz="2000" b="1" spc="25" dirty="0">
                <a:latin typeface="Microsoft JhengHei" panose="020B0604030504040204" charset="-120"/>
                <a:cs typeface="Microsoft JhengHei" panose="020B0604030504040204" charset="-120"/>
              </a:rPr>
              <a:t>可能有完全相同的两行</a:t>
            </a:r>
            <a:r>
              <a:rPr lang="en-US" altLang="zh-CN" sz="2000" b="1" spc="25" dirty="0">
                <a:latin typeface="Microsoft JhengHei" panose="020B0604030504040204" charset="-120"/>
                <a:cs typeface="Microsoft JhengHei" panose="020B0604030504040204" charset="-120"/>
              </a:rPr>
              <a:t>!</a:t>
            </a:r>
            <a:endParaRPr sz="2000" b="1" spc="25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800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元组相同是指两个元组的每个分量都相同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1441" y="5771769"/>
            <a:ext cx="5764530" cy="371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63915" y="4541901"/>
            <a:ext cx="5745479" cy="371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82554" y="5534025"/>
            <a:ext cx="4279900" cy="124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45185" algn="r">
              <a:lnSpc>
                <a:spcPct val="100000"/>
              </a:lnSpc>
            </a:pPr>
            <a:r>
              <a:rPr sz="2800" b="1" spc="-10" dirty="0">
                <a:solidFill>
                  <a:srgbClr val="CC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×</a:t>
            </a:r>
            <a:endParaRPr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>
              <a:lnSpc>
                <a:spcPct val="100000"/>
              </a:lnSpc>
              <a:spcBef>
                <a:spcPts val="1535"/>
              </a:spcBef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在同一个关系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表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中存在相同的元组，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去掉其中的重复元组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3365" y="2804922"/>
            <a:ext cx="4049267" cy="16177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90173" y="4056126"/>
            <a:ext cx="5245608" cy="2835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5849" y="4375403"/>
            <a:ext cx="1525270" cy="584200"/>
          </a:xfrm>
          <a:custGeom>
            <a:avLst/>
            <a:gdLst/>
            <a:ahLst/>
            <a:cxnLst/>
            <a:rect l="l" t="t" r="r" b="b"/>
            <a:pathLst>
              <a:path w="1525270" h="584200">
                <a:moveTo>
                  <a:pt x="30480" y="272796"/>
                </a:moveTo>
                <a:lnTo>
                  <a:pt x="2285" y="268224"/>
                </a:lnTo>
                <a:lnTo>
                  <a:pt x="761" y="276606"/>
                </a:lnTo>
                <a:lnTo>
                  <a:pt x="0" y="284226"/>
                </a:lnTo>
                <a:lnTo>
                  <a:pt x="0" y="299466"/>
                </a:lnTo>
                <a:lnTo>
                  <a:pt x="14097" y="299085"/>
                </a:lnTo>
                <a:lnTo>
                  <a:pt x="28194" y="297942"/>
                </a:lnTo>
                <a:lnTo>
                  <a:pt x="28194" y="284988"/>
                </a:lnTo>
                <a:lnTo>
                  <a:pt x="28956" y="278892"/>
                </a:lnTo>
                <a:lnTo>
                  <a:pt x="30480" y="272796"/>
                </a:lnTo>
                <a:close/>
              </a:path>
              <a:path w="1525270" h="584200">
                <a:moveTo>
                  <a:pt x="28194" y="320675"/>
                </a:moveTo>
                <a:lnTo>
                  <a:pt x="28194" y="298704"/>
                </a:lnTo>
                <a:lnTo>
                  <a:pt x="14097" y="299085"/>
                </a:lnTo>
                <a:lnTo>
                  <a:pt x="0" y="300228"/>
                </a:lnTo>
                <a:lnTo>
                  <a:pt x="762" y="308610"/>
                </a:lnTo>
                <a:lnTo>
                  <a:pt x="2286" y="316992"/>
                </a:lnTo>
                <a:lnTo>
                  <a:pt x="4572" y="324612"/>
                </a:lnTo>
                <a:lnTo>
                  <a:pt x="5334" y="327660"/>
                </a:lnTo>
                <a:lnTo>
                  <a:pt x="28194" y="320675"/>
                </a:lnTo>
                <a:close/>
              </a:path>
              <a:path w="1525270" h="584200">
                <a:moveTo>
                  <a:pt x="32766" y="319278"/>
                </a:moveTo>
                <a:lnTo>
                  <a:pt x="31242" y="316230"/>
                </a:lnTo>
                <a:lnTo>
                  <a:pt x="30480" y="310134"/>
                </a:lnTo>
                <a:lnTo>
                  <a:pt x="28956" y="304038"/>
                </a:lnTo>
                <a:lnTo>
                  <a:pt x="28194" y="297942"/>
                </a:lnTo>
                <a:lnTo>
                  <a:pt x="14097" y="299085"/>
                </a:lnTo>
                <a:lnTo>
                  <a:pt x="28194" y="298704"/>
                </a:lnTo>
                <a:lnTo>
                  <a:pt x="28194" y="320675"/>
                </a:lnTo>
                <a:lnTo>
                  <a:pt x="32766" y="319278"/>
                </a:lnTo>
                <a:close/>
              </a:path>
              <a:path w="1525270" h="584200">
                <a:moveTo>
                  <a:pt x="51816" y="227838"/>
                </a:moveTo>
                <a:lnTo>
                  <a:pt x="28193" y="211074"/>
                </a:lnTo>
                <a:lnTo>
                  <a:pt x="25907" y="214884"/>
                </a:lnTo>
                <a:lnTo>
                  <a:pt x="20573" y="221742"/>
                </a:lnTo>
                <a:lnTo>
                  <a:pt x="12953" y="236982"/>
                </a:lnTo>
                <a:lnTo>
                  <a:pt x="12191" y="237744"/>
                </a:lnTo>
                <a:lnTo>
                  <a:pt x="38099" y="249174"/>
                </a:lnTo>
                <a:lnTo>
                  <a:pt x="38861" y="248412"/>
                </a:lnTo>
                <a:lnTo>
                  <a:pt x="41909" y="242316"/>
                </a:lnTo>
                <a:lnTo>
                  <a:pt x="49529" y="230124"/>
                </a:lnTo>
                <a:lnTo>
                  <a:pt x="51816" y="227838"/>
                </a:lnTo>
                <a:close/>
              </a:path>
              <a:path w="1525270" h="584200">
                <a:moveTo>
                  <a:pt x="88391" y="188976"/>
                </a:moveTo>
                <a:lnTo>
                  <a:pt x="70103" y="166878"/>
                </a:lnTo>
                <a:lnTo>
                  <a:pt x="63245" y="172974"/>
                </a:lnTo>
                <a:lnTo>
                  <a:pt x="55625" y="179832"/>
                </a:lnTo>
                <a:lnTo>
                  <a:pt x="48006" y="187452"/>
                </a:lnTo>
                <a:lnTo>
                  <a:pt x="68580" y="207264"/>
                </a:lnTo>
                <a:lnTo>
                  <a:pt x="70103" y="206502"/>
                </a:lnTo>
                <a:lnTo>
                  <a:pt x="82296" y="194310"/>
                </a:lnTo>
                <a:lnTo>
                  <a:pt x="88391" y="188976"/>
                </a:lnTo>
                <a:close/>
              </a:path>
              <a:path w="1525270" h="584200">
                <a:moveTo>
                  <a:pt x="133350" y="157734"/>
                </a:moveTo>
                <a:lnTo>
                  <a:pt x="118872" y="133350"/>
                </a:lnTo>
                <a:lnTo>
                  <a:pt x="115062" y="135636"/>
                </a:lnTo>
                <a:lnTo>
                  <a:pt x="105155" y="141732"/>
                </a:lnTo>
                <a:lnTo>
                  <a:pt x="96012" y="147828"/>
                </a:lnTo>
                <a:lnTo>
                  <a:pt x="94488" y="149352"/>
                </a:lnTo>
                <a:lnTo>
                  <a:pt x="110489" y="172974"/>
                </a:lnTo>
                <a:lnTo>
                  <a:pt x="112776" y="171450"/>
                </a:lnTo>
                <a:lnTo>
                  <a:pt x="121157" y="165354"/>
                </a:lnTo>
                <a:lnTo>
                  <a:pt x="130302" y="160020"/>
                </a:lnTo>
                <a:lnTo>
                  <a:pt x="133350" y="157734"/>
                </a:lnTo>
                <a:close/>
              </a:path>
              <a:path w="1525270" h="584200">
                <a:moveTo>
                  <a:pt x="182880" y="131826"/>
                </a:moveTo>
                <a:lnTo>
                  <a:pt x="170687" y="105918"/>
                </a:lnTo>
                <a:lnTo>
                  <a:pt x="167639" y="107442"/>
                </a:lnTo>
                <a:lnTo>
                  <a:pt x="156210" y="112776"/>
                </a:lnTo>
                <a:lnTo>
                  <a:pt x="145542" y="118872"/>
                </a:lnTo>
                <a:lnTo>
                  <a:pt x="144780" y="118872"/>
                </a:lnTo>
                <a:lnTo>
                  <a:pt x="157734" y="144018"/>
                </a:lnTo>
                <a:lnTo>
                  <a:pt x="158496" y="144018"/>
                </a:lnTo>
                <a:lnTo>
                  <a:pt x="182880" y="131826"/>
                </a:lnTo>
                <a:close/>
              </a:path>
              <a:path w="1525270" h="584200">
                <a:moveTo>
                  <a:pt x="234696" y="110490"/>
                </a:moveTo>
                <a:lnTo>
                  <a:pt x="224790" y="83820"/>
                </a:lnTo>
                <a:lnTo>
                  <a:pt x="215646" y="86868"/>
                </a:lnTo>
                <a:lnTo>
                  <a:pt x="202692" y="92202"/>
                </a:lnTo>
                <a:lnTo>
                  <a:pt x="197357" y="94488"/>
                </a:lnTo>
                <a:lnTo>
                  <a:pt x="208788" y="120396"/>
                </a:lnTo>
                <a:lnTo>
                  <a:pt x="214122" y="118110"/>
                </a:lnTo>
                <a:lnTo>
                  <a:pt x="226314" y="113538"/>
                </a:lnTo>
                <a:lnTo>
                  <a:pt x="234696" y="110490"/>
                </a:lnTo>
                <a:close/>
              </a:path>
              <a:path w="1525270" h="584200">
                <a:moveTo>
                  <a:pt x="288036" y="92202"/>
                </a:moveTo>
                <a:lnTo>
                  <a:pt x="279654" y="64770"/>
                </a:lnTo>
                <a:lnTo>
                  <a:pt x="252222" y="73914"/>
                </a:lnTo>
                <a:lnTo>
                  <a:pt x="261365" y="100584"/>
                </a:lnTo>
                <a:lnTo>
                  <a:pt x="277368" y="95250"/>
                </a:lnTo>
                <a:lnTo>
                  <a:pt x="288036" y="92202"/>
                </a:lnTo>
                <a:close/>
              </a:path>
              <a:path w="1525270" h="584200">
                <a:moveTo>
                  <a:pt x="342138" y="76962"/>
                </a:moveTo>
                <a:lnTo>
                  <a:pt x="335280" y="49530"/>
                </a:lnTo>
                <a:lnTo>
                  <a:pt x="310896" y="55626"/>
                </a:lnTo>
                <a:lnTo>
                  <a:pt x="307086" y="56388"/>
                </a:lnTo>
                <a:lnTo>
                  <a:pt x="315468" y="83820"/>
                </a:lnTo>
                <a:lnTo>
                  <a:pt x="318516" y="83058"/>
                </a:lnTo>
                <a:lnTo>
                  <a:pt x="342138" y="76962"/>
                </a:lnTo>
                <a:close/>
              </a:path>
              <a:path w="1525270" h="584200">
                <a:moveTo>
                  <a:pt x="397764" y="64008"/>
                </a:moveTo>
                <a:lnTo>
                  <a:pt x="391668" y="35814"/>
                </a:lnTo>
                <a:lnTo>
                  <a:pt x="371094" y="40386"/>
                </a:lnTo>
                <a:lnTo>
                  <a:pt x="363474" y="42672"/>
                </a:lnTo>
                <a:lnTo>
                  <a:pt x="369570" y="70104"/>
                </a:lnTo>
                <a:lnTo>
                  <a:pt x="377952" y="68580"/>
                </a:lnTo>
                <a:lnTo>
                  <a:pt x="397764" y="64008"/>
                </a:lnTo>
                <a:close/>
              </a:path>
              <a:path w="1525270" h="584200">
                <a:moveTo>
                  <a:pt x="452628" y="53340"/>
                </a:moveTo>
                <a:lnTo>
                  <a:pt x="448056" y="25146"/>
                </a:lnTo>
                <a:lnTo>
                  <a:pt x="435102" y="27432"/>
                </a:lnTo>
                <a:lnTo>
                  <a:pt x="419862" y="30480"/>
                </a:lnTo>
                <a:lnTo>
                  <a:pt x="425195" y="58674"/>
                </a:lnTo>
                <a:lnTo>
                  <a:pt x="440436" y="55626"/>
                </a:lnTo>
                <a:lnTo>
                  <a:pt x="452628" y="53340"/>
                </a:lnTo>
                <a:close/>
              </a:path>
              <a:path w="1525270" h="584200">
                <a:moveTo>
                  <a:pt x="509016" y="44958"/>
                </a:moveTo>
                <a:lnTo>
                  <a:pt x="505206" y="16764"/>
                </a:lnTo>
                <a:lnTo>
                  <a:pt x="502920" y="16764"/>
                </a:lnTo>
                <a:lnTo>
                  <a:pt x="477012" y="20574"/>
                </a:lnTo>
                <a:lnTo>
                  <a:pt x="480822" y="48768"/>
                </a:lnTo>
                <a:lnTo>
                  <a:pt x="507492" y="44958"/>
                </a:lnTo>
                <a:lnTo>
                  <a:pt x="509016" y="44958"/>
                </a:lnTo>
                <a:close/>
              </a:path>
              <a:path w="1525270" h="584200">
                <a:moveTo>
                  <a:pt x="565404" y="38100"/>
                </a:moveTo>
                <a:lnTo>
                  <a:pt x="562356" y="9906"/>
                </a:lnTo>
                <a:lnTo>
                  <a:pt x="537972" y="12192"/>
                </a:lnTo>
                <a:lnTo>
                  <a:pt x="533400" y="12954"/>
                </a:lnTo>
                <a:lnTo>
                  <a:pt x="537210" y="41148"/>
                </a:lnTo>
                <a:lnTo>
                  <a:pt x="541782" y="41148"/>
                </a:lnTo>
                <a:lnTo>
                  <a:pt x="565404" y="38100"/>
                </a:lnTo>
                <a:close/>
              </a:path>
              <a:path w="1525270" h="584200">
                <a:moveTo>
                  <a:pt x="621792" y="33528"/>
                </a:moveTo>
                <a:lnTo>
                  <a:pt x="619506" y="4572"/>
                </a:lnTo>
                <a:lnTo>
                  <a:pt x="610362" y="5334"/>
                </a:lnTo>
                <a:lnTo>
                  <a:pt x="591312" y="6858"/>
                </a:lnTo>
                <a:lnTo>
                  <a:pt x="593598" y="35814"/>
                </a:lnTo>
                <a:lnTo>
                  <a:pt x="612648" y="34290"/>
                </a:lnTo>
                <a:lnTo>
                  <a:pt x="621792" y="33528"/>
                </a:lnTo>
                <a:close/>
              </a:path>
              <a:path w="1525270" h="584200">
                <a:moveTo>
                  <a:pt x="678180" y="30480"/>
                </a:moveTo>
                <a:lnTo>
                  <a:pt x="677418" y="1524"/>
                </a:lnTo>
                <a:lnTo>
                  <a:pt x="648462" y="3048"/>
                </a:lnTo>
                <a:lnTo>
                  <a:pt x="649986" y="31242"/>
                </a:lnTo>
                <a:lnTo>
                  <a:pt x="678180" y="30480"/>
                </a:lnTo>
                <a:close/>
              </a:path>
              <a:path w="1525270" h="584200">
                <a:moveTo>
                  <a:pt x="735330" y="28956"/>
                </a:moveTo>
                <a:lnTo>
                  <a:pt x="734568" y="0"/>
                </a:lnTo>
                <a:lnTo>
                  <a:pt x="723138" y="0"/>
                </a:lnTo>
                <a:lnTo>
                  <a:pt x="705612" y="762"/>
                </a:lnTo>
                <a:lnTo>
                  <a:pt x="706374" y="28956"/>
                </a:lnTo>
                <a:lnTo>
                  <a:pt x="735330" y="28956"/>
                </a:lnTo>
                <a:close/>
              </a:path>
              <a:path w="1525270" h="584200">
                <a:moveTo>
                  <a:pt x="792480" y="0"/>
                </a:moveTo>
                <a:lnTo>
                  <a:pt x="763524" y="0"/>
                </a:lnTo>
                <a:lnTo>
                  <a:pt x="763524" y="28194"/>
                </a:lnTo>
                <a:lnTo>
                  <a:pt x="791718" y="28956"/>
                </a:lnTo>
                <a:lnTo>
                  <a:pt x="792480" y="0"/>
                </a:lnTo>
                <a:close/>
              </a:path>
              <a:path w="1525270" h="584200">
                <a:moveTo>
                  <a:pt x="849630" y="1524"/>
                </a:moveTo>
                <a:lnTo>
                  <a:pt x="838962" y="1493"/>
                </a:lnTo>
                <a:lnTo>
                  <a:pt x="820674" y="762"/>
                </a:lnTo>
                <a:lnTo>
                  <a:pt x="819912" y="29718"/>
                </a:lnTo>
                <a:lnTo>
                  <a:pt x="839724" y="29776"/>
                </a:lnTo>
                <a:lnTo>
                  <a:pt x="848868" y="30480"/>
                </a:lnTo>
                <a:lnTo>
                  <a:pt x="849630" y="1524"/>
                </a:lnTo>
                <a:close/>
              </a:path>
              <a:path w="1525270" h="584200">
                <a:moveTo>
                  <a:pt x="907541" y="5334"/>
                </a:moveTo>
                <a:lnTo>
                  <a:pt x="878586" y="3048"/>
                </a:lnTo>
                <a:lnTo>
                  <a:pt x="877062" y="32004"/>
                </a:lnTo>
                <a:lnTo>
                  <a:pt x="905256" y="33528"/>
                </a:lnTo>
                <a:lnTo>
                  <a:pt x="907541" y="5334"/>
                </a:lnTo>
                <a:close/>
              </a:path>
              <a:path w="1525270" h="584200">
                <a:moveTo>
                  <a:pt x="964691" y="9906"/>
                </a:moveTo>
                <a:lnTo>
                  <a:pt x="950976" y="8382"/>
                </a:lnTo>
                <a:lnTo>
                  <a:pt x="935736" y="7620"/>
                </a:lnTo>
                <a:lnTo>
                  <a:pt x="933450" y="35814"/>
                </a:lnTo>
                <a:lnTo>
                  <a:pt x="948690" y="37338"/>
                </a:lnTo>
                <a:lnTo>
                  <a:pt x="961644" y="38862"/>
                </a:lnTo>
                <a:lnTo>
                  <a:pt x="964691" y="9906"/>
                </a:lnTo>
                <a:close/>
              </a:path>
              <a:path w="1525270" h="584200">
                <a:moveTo>
                  <a:pt x="1021841" y="16764"/>
                </a:moveTo>
                <a:lnTo>
                  <a:pt x="993647" y="12954"/>
                </a:lnTo>
                <a:lnTo>
                  <a:pt x="989838" y="41910"/>
                </a:lnTo>
                <a:lnTo>
                  <a:pt x="1018032" y="44958"/>
                </a:lnTo>
                <a:lnTo>
                  <a:pt x="1021841" y="16764"/>
                </a:lnTo>
                <a:close/>
              </a:path>
              <a:path w="1525270" h="584200">
                <a:moveTo>
                  <a:pt x="1078992" y="25908"/>
                </a:moveTo>
                <a:lnTo>
                  <a:pt x="1056132" y="22098"/>
                </a:lnTo>
                <a:lnTo>
                  <a:pt x="1050036" y="21336"/>
                </a:lnTo>
                <a:lnTo>
                  <a:pt x="1046226" y="49530"/>
                </a:lnTo>
                <a:lnTo>
                  <a:pt x="1051560" y="50292"/>
                </a:lnTo>
                <a:lnTo>
                  <a:pt x="1073658" y="54102"/>
                </a:lnTo>
                <a:lnTo>
                  <a:pt x="1078992" y="25908"/>
                </a:lnTo>
                <a:close/>
              </a:path>
              <a:path w="1525270" h="584200">
                <a:moveTo>
                  <a:pt x="1135380" y="36576"/>
                </a:moveTo>
                <a:lnTo>
                  <a:pt x="1121664" y="33528"/>
                </a:lnTo>
                <a:lnTo>
                  <a:pt x="1107186" y="30480"/>
                </a:lnTo>
                <a:lnTo>
                  <a:pt x="1101852" y="58674"/>
                </a:lnTo>
                <a:lnTo>
                  <a:pt x="1116330" y="61722"/>
                </a:lnTo>
                <a:lnTo>
                  <a:pt x="1129284" y="64770"/>
                </a:lnTo>
                <a:lnTo>
                  <a:pt x="1135380" y="36576"/>
                </a:lnTo>
                <a:close/>
              </a:path>
              <a:path w="1525270" h="584200">
                <a:moveTo>
                  <a:pt x="1191768" y="49530"/>
                </a:moveTo>
                <a:lnTo>
                  <a:pt x="1184148" y="48006"/>
                </a:lnTo>
                <a:lnTo>
                  <a:pt x="1163574" y="42672"/>
                </a:lnTo>
                <a:lnTo>
                  <a:pt x="1157478" y="70866"/>
                </a:lnTo>
                <a:lnTo>
                  <a:pt x="1178052" y="75438"/>
                </a:lnTo>
                <a:lnTo>
                  <a:pt x="1184148" y="76962"/>
                </a:lnTo>
                <a:lnTo>
                  <a:pt x="1191768" y="49530"/>
                </a:lnTo>
                <a:close/>
              </a:path>
              <a:path w="1525270" h="584200">
                <a:moveTo>
                  <a:pt x="1247394" y="65532"/>
                </a:moveTo>
                <a:lnTo>
                  <a:pt x="1242822" y="64008"/>
                </a:lnTo>
                <a:lnTo>
                  <a:pt x="1219962" y="57150"/>
                </a:lnTo>
                <a:lnTo>
                  <a:pt x="1211580" y="84582"/>
                </a:lnTo>
                <a:lnTo>
                  <a:pt x="1234440" y="91440"/>
                </a:lnTo>
                <a:lnTo>
                  <a:pt x="1239012" y="92964"/>
                </a:lnTo>
                <a:lnTo>
                  <a:pt x="1247394" y="65532"/>
                </a:lnTo>
                <a:close/>
              </a:path>
              <a:path w="1525270" h="584200">
                <a:moveTo>
                  <a:pt x="1302258" y="84582"/>
                </a:moveTo>
                <a:lnTo>
                  <a:pt x="1296924" y="82296"/>
                </a:lnTo>
                <a:lnTo>
                  <a:pt x="1283970" y="76962"/>
                </a:lnTo>
                <a:lnTo>
                  <a:pt x="1274826" y="74676"/>
                </a:lnTo>
                <a:lnTo>
                  <a:pt x="1265682" y="101346"/>
                </a:lnTo>
                <a:lnTo>
                  <a:pt x="1274064" y="104394"/>
                </a:lnTo>
                <a:lnTo>
                  <a:pt x="1287018" y="108966"/>
                </a:lnTo>
                <a:lnTo>
                  <a:pt x="1292352" y="111252"/>
                </a:lnTo>
                <a:lnTo>
                  <a:pt x="1302258" y="84582"/>
                </a:lnTo>
                <a:close/>
              </a:path>
              <a:path w="1525270" h="584200">
                <a:moveTo>
                  <a:pt x="1355598" y="106680"/>
                </a:moveTo>
                <a:lnTo>
                  <a:pt x="1345692" y="102108"/>
                </a:lnTo>
                <a:lnTo>
                  <a:pt x="1334262" y="96774"/>
                </a:lnTo>
                <a:lnTo>
                  <a:pt x="1328928" y="95250"/>
                </a:lnTo>
                <a:lnTo>
                  <a:pt x="1318260" y="121158"/>
                </a:lnTo>
                <a:lnTo>
                  <a:pt x="1322832" y="123444"/>
                </a:lnTo>
                <a:lnTo>
                  <a:pt x="1334262" y="128016"/>
                </a:lnTo>
                <a:lnTo>
                  <a:pt x="1344168" y="132588"/>
                </a:lnTo>
                <a:lnTo>
                  <a:pt x="1355598" y="106680"/>
                </a:lnTo>
                <a:close/>
              </a:path>
              <a:path w="1525270" h="584200">
                <a:moveTo>
                  <a:pt x="1407414" y="134112"/>
                </a:moveTo>
                <a:lnTo>
                  <a:pt x="1399794" y="129540"/>
                </a:lnTo>
                <a:lnTo>
                  <a:pt x="1389888" y="124206"/>
                </a:lnTo>
                <a:lnTo>
                  <a:pt x="1382268" y="119634"/>
                </a:lnTo>
                <a:lnTo>
                  <a:pt x="1368552" y="144780"/>
                </a:lnTo>
                <a:lnTo>
                  <a:pt x="1376172" y="149352"/>
                </a:lnTo>
                <a:lnTo>
                  <a:pt x="1386078" y="154686"/>
                </a:lnTo>
                <a:lnTo>
                  <a:pt x="1392936" y="158496"/>
                </a:lnTo>
                <a:lnTo>
                  <a:pt x="1407414" y="134112"/>
                </a:lnTo>
                <a:close/>
              </a:path>
              <a:path w="1525270" h="584200">
                <a:moveTo>
                  <a:pt x="1456182" y="168402"/>
                </a:moveTo>
                <a:lnTo>
                  <a:pt x="1453896" y="166116"/>
                </a:lnTo>
                <a:lnTo>
                  <a:pt x="1437132" y="153924"/>
                </a:lnTo>
                <a:lnTo>
                  <a:pt x="1432560" y="150114"/>
                </a:lnTo>
                <a:lnTo>
                  <a:pt x="1415796" y="173736"/>
                </a:lnTo>
                <a:lnTo>
                  <a:pt x="1421130" y="176784"/>
                </a:lnTo>
                <a:lnTo>
                  <a:pt x="1436370" y="188976"/>
                </a:lnTo>
                <a:lnTo>
                  <a:pt x="1437894" y="190500"/>
                </a:lnTo>
                <a:lnTo>
                  <a:pt x="1456182" y="168402"/>
                </a:lnTo>
                <a:close/>
              </a:path>
              <a:path w="1525270" h="584200">
                <a:moveTo>
                  <a:pt x="1498092" y="212598"/>
                </a:moveTo>
                <a:lnTo>
                  <a:pt x="1493520" y="207264"/>
                </a:lnTo>
                <a:lnTo>
                  <a:pt x="1488186" y="199644"/>
                </a:lnTo>
                <a:lnTo>
                  <a:pt x="1482090" y="192786"/>
                </a:lnTo>
                <a:lnTo>
                  <a:pt x="1478280" y="188976"/>
                </a:lnTo>
                <a:lnTo>
                  <a:pt x="1457706" y="208788"/>
                </a:lnTo>
                <a:lnTo>
                  <a:pt x="1461516" y="212598"/>
                </a:lnTo>
                <a:lnTo>
                  <a:pt x="1466850" y="218694"/>
                </a:lnTo>
                <a:lnTo>
                  <a:pt x="1471422" y="224790"/>
                </a:lnTo>
                <a:lnTo>
                  <a:pt x="1474470" y="229362"/>
                </a:lnTo>
                <a:lnTo>
                  <a:pt x="1498092" y="212598"/>
                </a:lnTo>
                <a:close/>
              </a:path>
              <a:path w="1525270" h="584200">
                <a:moveTo>
                  <a:pt x="1523238" y="270510"/>
                </a:moveTo>
                <a:lnTo>
                  <a:pt x="1522476" y="267462"/>
                </a:lnTo>
                <a:lnTo>
                  <a:pt x="1520952" y="259080"/>
                </a:lnTo>
                <a:lnTo>
                  <a:pt x="1518666" y="251460"/>
                </a:lnTo>
                <a:lnTo>
                  <a:pt x="1515618" y="243840"/>
                </a:lnTo>
                <a:lnTo>
                  <a:pt x="1513332" y="240030"/>
                </a:lnTo>
                <a:lnTo>
                  <a:pt x="1487424" y="251460"/>
                </a:lnTo>
                <a:lnTo>
                  <a:pt x="1488948" y="255270"/>
                </a:lnTo>
                <a:lnTo>
                  <a:pt x="1491996" y="261366"/>
                </a:lnTo>
                <a:lnTo>
                  <a:pt x="1495044" y="273558"/>
                </a:lnTo>
                <a:lnTo>
                  <a:pt x="1495044" y="275082"/>
                </a:lnTo>
                <a:lnTo>
                  <a:pt x="1523238" y="270510"/>
                </a:lnTo>
                <a:close/>
              </a:path>
              <a:path w="1525270" h="584200">
                <a:moveTo>
                  <a:pt x="1524762" y="302514"/>
                </a:moveTo>
                <a:lnTo>
                  <a:pt x="1496568" y="299466"/>
                </a:lnTo>
                <a:lnTo>
                  <a:pt x="1495806" y="304800"/>
                </a:lnTo>
                <a:lnTo>
                  <a:pt x="1495044" y="310896"/>
                </a:lnTo>
                <a:lnTo>
                  <a:pt x="1493520" y="316992"/>
                </a:lnTo>
                <a:lnTo>
                  <a:pt x="1491234" y="323088"/>
                </a:lnTo>
                <a:lnTo>
                  <a:pt x="1491234" y="323850"/>
                </a:lnTo>
                <a:lnTo>
                  <a:pt x="1517904" y="333756"/>
                </a:lnTo>
                <a:lnTo>
                  <a:pt x="1518666" y="331470"/>
                </a:lnTo>
                <a:lnTo>
                  <a:pt x="1520952" y="323850"/>
                </a:lnTo>
                <a:lnTo>
                  <a:pt x="1523238" y="315468"/>
                </a:lnTo>
                <a:lnTo>
                  <a:pt x="1524000" y="307848"/>
                </a:lnTo>
                <a:lnTo>
                  <a:pt x="1524762" y="302514"/>
                </a:lnTo>
                <a:close/>
              </a:path>
              <a:path w="1525270" h="584200">
                <a:moveTo>
                  <a:pt x="1464564" y="408432"/>
                </a:moveTo>
                <a:lnTo>
                  <a:pt x="1445514" y="387096"/>
                </a:lnTo>
                <a:lnTo>
                  <a:pt x="1442466" y="389382"/>
                </a:lnTo>
                <a:lnTo>
                  <a:pt x="1435608" y="395478"/>
                </a:lnTo>
                <a:lnTo>
                  <a:pt x="1424178" y="404622"/>
                </a:lnTo>
                <a:lnTo>
                  <a:pt x="1440942" y="427482"/>
                </a:lnTo>
                <a:lnTo>
                  <a:pt x="1446276" y="423672"/>
                </a:lnTo>
                <a:lnTo>
                  <a:pt x="1453896" y="417576"/>
                </a:lnTo>
                <a:lnTo>
                  <a:pt x="1461516" y="410718"/>
                </a:lnTo>
                <a:lnTo>
                  <a:pt x="1464564" y="408432"/>
                </a:lnTo>
                <a:close/>
              </a:path>
              <a:path w="1525270" h="584200">
                <a:moveTo>
                  <a:pt x="1504188" y="361950"/>
                </a:moveTo>
                <a:lnTo>
                  <a:pt x="1479804" y="347472"/>
                </a:lnTo>
                <a:lnTo>
                  <a:pt x="1475232" y="353568"/>
                </a:lnTo>
                <a:lnTo>
                  <a:pt x="1471422" y="359664"/>
                </a:lnTo>
                <a:lnTo>
                  <a:pt x="1466088" y="365760"/>
                </a:lnTo>
                <a:lnTo>
                  <a:pt x="1463802" y="368046"/>
                </a:lnTo>
                <a:lnTo>
                  <a:pt x="1485900" y="387096"/>
                </a:lnTo>
                <a:lnTo>
                  <a:pt x="1488186" y="383286"/>
                </a:lnTo>
                <a:lnTo>
                  <a:pt x="1494282" y="376428"/>
                </a:lnTo>
                <a:lnTo>
                  <a:pt x="1499616" y="369570"/>
                </a:lnTo>
                <a:lnTo>
                  <a:pt x="1504188" y="361950"/>
                </a:lnTo>
                <a:close/>
              </a:path>
              <a:path w="1525270" h="584200">
                <a:moveTo>
                  <a:pt x="1416558" y="444246"/>
                </a:moveTo>
                <a:lnTo>
                  <a:pt x="1401318" y="419862"/>
                </a:lnTo>
                <a:lnTo>
                  <a:pt x="1395222" y="423672"/>
                </a:lnTo>
                <a:lnTo>
                  <a:pt x="1386078" y="429768"/>
                </a:lnTo>
                <a:lnTo>
                  <a:pt x="1377696" y="434340"/>
                </a:lnTo>
                <a:lnTo>
                  <a:pt x="1391412" y="458724"/>
                </a:lnTo>
                <a:lnTo>
                  <a:pt x="1400556" y="454152"/>
                </a:lnTo>
                <a:lnTo>
                  <a:pt x="1410462" y="448056"/>
                </a:lnTo>
                <a:lnTo>
                  <a:pt x="1416558" y="444246"/>
                </a:lnTo>
                <a:close/>
              </a:path>
              <a:path w="1525270" h="584200">
                <a:moveTo>
                  <a:pt x="1365504" y="472440"/>
                </a:moveTo>
                <a:lnTo>
                  <a:pt x="1353312" y="446532"/>
                </a:lnTo>
                <a:lnTo>
                  <a:pt x="1344930" y="450342"/>
                </a:lnTo>
                <a:lnTo>
                  <a:pt x="1334262" y="455676"/>
                </a:lnTo>
                <a:lnTo>
                  <a:pt x="1327404" y="458724"/>
                </a:lnTo>
                <a:lnTo>
                  <a:pt x="1338834" y="484632"/>
                </a:lnTo>
                <a:lnTo>
                  <a:pt x="1345692" y="481584"/>
                </a:lnTo>
                <a:lnTo>
                  <a:pt x="1357884" y="476250"/>
                </a:lnTo>
                <a:lnTo>
                  <a:pt x="1365504" y="472440"/>
                </a:lnTo>
                <a:close/>
              </a:path>
              <a:path w="1525270" h="584200">
                <a:moveTo>
                  <a:pt x="1312164" y="496062"/>
                </a:moveTo>
                <a:lnTo>
                  <a:pt x="1301496" y="469392"/>
                </a:lnTo>
                <a:lnTo>
                  <a:pt x="1299210" y="470154"/>
                </a:lnTo>
                <a:lnTo>
                  <a:pt x="1287018" y="474726"/>
                </a:lnTo>
                <a:lnTo>
                  <a:pt x="1275588" y="479298"/>
                </a:lnTo>
                <a:lnTo>
                  <a:pt x="1284732" y="505968"/>
                </a:lnTo>
                <a:lnTo>
                  <a:pt x="1296924" y="501396"/>
                </a:lnTo>
                <a:lnTo>
                  <a:pt x="1309878" y="496824"/>
                </a:lnTo>
                <a:lnTo>
                  <a:pt x="1312164" y="496062"/>
                </a:lnTo>
                <a:close/>
              </a:path>
              <a:path w="1525270" h="584200">
                <a:moveTo>
                  <a:pt x="1257300" y="515112"/>
                </a:moveTo>
                <a:lnTo>
                  <a:pt x="1248918" y="488442"/>
                </a:lnTo>
                <a:lnTo>
                  <a:pt x="1248156" y="488442"/>
                </a:lnTo>
                <a:lnTo>
                  <a:pt x="1234440" y="493014"/>
                </a:lnTo>
                <a:lnTo>
                  <a:pt x="1221486" y="496062"/>
                </a:lnTo>
                <a:lnTo>
                  <a:pt x="1229868" y="523494"/>
                </a:lnTo>
                <a:lnTo>
                  <a:pt x="1242822" y="519684"/>
                </a:lnTo>
                <a:lnTo>
                  <a:pt x="1256538" y="515874"/>
                </a:lnTo>
                <a:lnTo>
                  <a:pt x="1257300" y="515112"/>
                </a:lnTo>
                <a:close/>
              </a:path>
              <a:path w="1525270" h="584200">
                <a:moveTo>
                  <a:pt x="1201674" y="531876"/>
                </a:moveTo>
                <a:lnTo>
                  <a:pt x="1194816" y="503682"/>
                </a:lnTo>
                <a:lnTo>
                  <a:pt x="1177290" y="508254"/>
                </a:lnTo>
                <a:lnTo>
                  <a:pt x="1167384" y="510540"/>
                </a:lnTo>
                <a:lnTo>
                  <a:pt x="1173480" y="538734"/>
                </a:lnTo>
                <a:lnTo>
                  <a:pt x="1184910" y="536448"/>
                </a:lnTo>
                <a:lnTo>
                  <a:pt x="1201674" y="531876"/>
                </a:lnTo>
                <a:close/>
              </a:path>
              <a:path w="1525270" h="584200">
                <a:moveTo>
                  <a:pt x="1146048" y="544830"/>
                </a:moveTo>
                <a:lnTo>
                  <a:pt x="1139952" y="517398"/>
                </a:lnTo>
                <a:lnTo>
                  <a:pt x="1116330" y="521970"/>
                </a:lnTo>
                <a:lnTo>
                  <a:pt x="1111758" y="522732"/>
                </a:lnTo>
                <a:lnTo>
                  <a:pt x="1117092" y="550926"/>
                </a:lnTo>
                <a:lnTo>
                  <a:pt x="1122426" y="550164"/>
                </a:lnTo>
                <a:lnTo>
                  <a:pt x="1146048" y="544830"/>
                </a:lnTo>
                <a:close/>
              </a:path>
              <a:path w="1525270" h="584200">
                <a:moveTo>
                  <a:pt x="1088898" y="556260"/>
                </a:moveTo>
                <a:lnTo>
                  <a:pt x="1084326" y="528066"/>
                </a:lnTo>
                <a:lnTo>
                  <a:pt x="1056132" y="533400"/>
                </a:lnTo>
                <a:lnTo>
                  <a:pt x="1060704" y="561594"/>
                </a:lnTo>
                <a:lnTo>
                  <a:pt x="1088898" y="556260"/>
                </a:lnTo>
                <a:close/>
              </a:path>
              <a:path w="1525270" h="584200">
                <a:moveTo>
                  <a:pt x="1032510" y="565404"/>
                </a:moveTo>
                <a:lnTo>
                  <a:pt x="1027938" y="537210"/>
                </a:lnTo>
                <a:lnTo>
                  <a:pt x="1018032" y="538734"/>
                </a:lnTo>
                <a:lnTo>
                  <a:pt x="999744" y="541020"/>
                </a:lnTo>
                <a:lnTo>
                  <a:pt x="1003554" y="569214"/>
                </a:lnTo>
                <a:lnTo>
                  <a:pt x="1021841" y="566928"/>
                </a:lnTo>
                <a:lnTo>
                  <a:pt x="1032510" y="565404"/>
                </a:lnTo>
                <a:close/>
              </a:path>
              <a:path w="1525270" h="584200">
                <a:moveTo>
                  <a:pt x="975360" y="573024"/>
                </a:moveTo>
                <a:lnTo>
                  <a:pt x="972312" y="544068"/>
                </a:lnTo>
                <a:lnTo>
                  <a:pt x="947928" y="547116"/>
                </a:lnTo>
                <a:lnTo>
                  <a:pt x="944118" y="547116"/>
                </a:lnTo>
                <a:lnTo>
                  <a:pt x="946404" y="575310"/>
                </a:lnTo>
                <a:lnTo>
                  <a:pt x="950976" y="575310"/>
                </a:lnTo>
                <a:lnTo>
                  <a:pt x="975360" y="573024"/>
                </a:lnTo>
                <a:close/>
              </a:path>
              <a:path w="1525270" h="584200">
                <a:moveTo>
                  <a:pt x="917447" y="578358"/>
                </a:moveTo>
                <a:lnTo>
                  <a:pt x="915162" y="549402"/>
                </a:lnTo>
                <a:lnTo>
                  <a:pt x="912113" y="550164"/>
                </a:lnTo>
                <a:lnTo>
                  <a:pt x="886968" y="551688"/>
                </a:lnTo>
                <a:lnTo>
                  <a:pt x="889254" y="579882"/>
                </a:lnTo>
                <a:lnTo>
                  <a:pt x="914400" y="578358"/>
                </a:lnTo>
                <a:lnTo>
                  <a:pt x="917447" y="578358"/>
                </a:lnTo>
                <a:close/>
              </a:path>
              <a:path w="1525270" h="584200">
                <a:moveTo>
                  <a:pt x="860297" y="581406"/>
                </a:moveTo>
                <a:lnTo>
                  <a:pt x="858774" y="553212"/>
                </a:lnTo>
                <a:lnTo>
                  <a:pt x="839724" y="553917"/>
                </a:lnTo>
                <a:lnTo>
                  <a:pt x="830580" y="553974"/>
                </a:lnTo>
                <a:lnTo>
                  <a:pt x="831341" y="582930"/>
                </a:lnTo>
                <a:lnTo>
                  <a:pt x="839724" y="582168"/>
                </a:lnTo>
                <a:lnTo>
                  <a:pt x="860297" y="581406"/>
                </a:lnTo>
                <a:close/>
              </a:path>
              <a:path w="1525270" h="584200">
                <a:moveTo>
                  <a:pt x="803148" y="583692"/>
                </a:moveTo>
                <a:lnTo>
                  <a:pt x="802386" y="554736"/>
                </a:lnTo>
                <a:lnTo>
                  <a:pt x="800862" y="554736"/>
                </a:lnTo>
                <a:lnTo>
                  <a:pt x="773430" y="555498"/>
                </a:lnTo>
                <a:lnTo>
                  <a:pt x="774192" y="583692"/>
                </a:lnTo>
                <a:lnTo>
                  <a:pt x="803148" y="583692"/>
                </a:lnTo>
                <a:close/>
              </a:path>
              <a:path w="1525270" h="584200">
                <a:moveTo>
                  <a:pt x="745236" y="583692"/>
                </a:moveTo>
                <a:lnTo>
                  <a:pt x="745236" y="555498"/>
                </a:lnTo>
                <a:lnTo>
                  <a:pt x="723900" y="555498"/>
                </a:lnTo>
                <a:lnTo>
                  <a:pt x="717042" y="554736"/>
                </a:lnTo>
                <a:lnTo>
                  <a:pt x="716280" y="583692"/>
                </a:lnTo>
                <a:lnTo>
                  <a:pt x="745236" y="583692"/>
                </a:lnTo>
                <a:close/>
              </a:path>
              <a:path w="1525270" h="584200">
                <a:moveTo>
                  <a:pt x="688848" y="553974"/>
                </a:moveTo>
                <a:lnTo>
                  <a:pt x="685800" y="553951"/>
                </a:lnTo>
                <a:lnTo>
                  <a:pt x="660654" y="553212"/>
                </a:lnTo>
                <a:lnTo>
                  <a:pt x="659130" y="581406"/>
                </a:lnTo>
                <a:lnTo>
                  <a:pt x="685800" y="582930"/>
                </a:lnTo>
                <a:lnTo>
                  <a:pt x="688086" y="582930"/>
                </a:lnTo>
                <a:lnTo>
                  <a:pt x="688848" y="553974"/>
                </a:lnTo>
                <a:close/>
              </a:path>
              <a:path w="1525270" h="584200">
                <a:moveTo>
                  <a:pt x="631698" y="550926"/>
                </a:moveTo>
                <a:lnTo>
                  <a:pt x="612648" y="550164"/>
                </a:lnTo>
                <a:lnTo>
                  <a:pt x="603504" y="549402"/>
                </a:lnTo>
                <a:lnTo>
                  <a:pt x="601218" y="577596"/>
                </a:lnTo>
                <a:lnTo>
                  <a:pt x="612648" y="578479"/>
                </a:lnTo>
                <a:lnTo>
                  <a:pt x="630174" y="579882"/>
                </a:lnTo>
                <a:lnTo>
                  <a:pt x="631698" y="550926"/>
                </a:lnTo>
                <a:close/>
              </a:path>
              <a:path w="1525270" h="584200">
                <a:moveTo>
                  <a:pt x="575310" y="546354"/>
                </a:moveTo>
                <a:lnTo>
                  <a:pt x="547116" y="544068"/>
                </a:lnTo>
                <a:lnTo>
                  <a:pt x="544068" y="572262"/>
                </a:lnTo>
                <a:lnTo>
                  <a:pt x="573024" y="575310"/>
                </a:lnTo>
                <a:lnTo>
                  <a:pt x="575310" y="546354"/>
                </a:lnTo>
                <a:close/>
              </a:path>
              <a:path w="1525270" h="584200">
                <a:moveTo>
                  <a:pt x="518922" y="540258"/>
                </a:moveTo>
                <a:lnTo>
                  <a:pt x="506730" y="538734"/>
                </a:lnTo>
                <a:lnTo>
                  <a:pt x="490728" y="536448"/>
                </a:lnTo>
                <a:lnTo>
                  <a:pt x="486918" y="564642"/>
                </a:lnTo>
                <a:lnTo>
                  <a:pt x="503681" y="566928"/>
                </a:lnTo>
                <a:lnTo>
                  <a:pt x="515873" y="568452"/>
                </a:lnTo>
                <a:lnTo>
                  <a:pt x="518922" y="540258"/>
                </a:lnTo>
                <a:close/>
              </a:path>
              <a:path w="1525270" h="584200">
                <a:moveTo>
                  <a:pt x="463295" y="531876"/>
                </a:moveTo>
                <a:lnTo>
                  <a:pt x="440436" y="528066"/>
                </a:lnTo>
                <a:lnTo>
                  <a:pt x="435102" y="527304"/>
                </a:lnTo>
                <a:lnTo>
                  <a:pt x="429768" y="555498"/>
                </a:lnTo>
                <a:lnTo>
                  <a:pt x="435864" y="556260"/>
                </a:lnTo>
                <a:lnTo>
                  <a:pt x="458723" y="560070"/>
                </a:lnTo>
                <a:lnTo>
                  <a:pt x="463295" y="531876"/>
                </a:lnTo>
                <a:close/>
              </a:path>
              <a:path w="1525270" h="584200">
                <a:moveTo>
                  <a:pt x="407670" y="521970"/>
                </a:moveTo>
                <a:lnTo>
                  <a:pt x="379476" y="515874"/>
                </a:lnTo>
                <a:lnTo>
                  <a:pt x="373380" y="544068"/>
                </a:lnTo>
                <a:lnTo>
                  <a:pt x="401574" y="550164"/>
                </a:lnTo>
                <a:lnTo>
                  <a:pt x="407670" y="521970"/>
                </a:lnTo>
                <a:close/>
              </a:path>
              <a:path w="1525270" h="584200">
                <a:moveTo>
                  <a:pt x="352044" y="509778"/>
                </a:moveTo>
                <a:lnTo>
                  <a:pt x="347472" y="508254"/>
                </a:lnTo>
                <a:lnTo>
                  <a:pt x="324612" y="502158"/>
                </a:lnTo>
                <a:lnTo>
                  <a:pt x="317754" y="530352"/>
                </a:lnTo>
                <a:lnTo>
                  <a:pt x="340614" y="536448"/>
                </a:lnTo>
                <a:lnTo>
                  <a:pt x="345186" y="537210"/>
                </a:lnTo>
                <a:lnTo>
                  <a:pt x="352044" y="509778"/>
                </a:lnTo>
                <a:close/>
              </a:path>
              <a:path w="1525270" h="584200">
                <a:moveTo>
                  <a:pt x="297942" y="494538"/>
                </a:moveTo>
                <a:lnTo>
                  <a:pt x="290322" y="493014"/>
                </a:lnTo>
                <a:lnTo>
                  <a:pt x="276606" y="488442"/>
                </a:lnTo>
                <a:lnTo>
                  <a:pt x="270510" y="486156"/>
                </a:lnTo>
                <a:lnTo>
                  <a:pt x="262128" y="513588"/>
                </a:lnTo>
                <a:lnTo>
                  <a:pt x="268224" y="515874"/>
                </a:lnTo>
                <a:lnTo>
                  <a:pt x="282702" y="520446"/>
                </a:lnTo>
                <a:lnTo>
                  <a:pt x="289560" y="521970"/>
                </a:lnTo>
                <a:lnTo>
                  <a:pt x="297942" y="494538"/>
                </a:lnTo>
                <a:close/>
              </a:path>
              <a:path w="1525270" h="584200">
                <a:moveTo>
                  <a:pt x="244602" y="477012"/>
                </a:moveTo>
                <a:lnTo>
                  <a:pt x="237744" y="474726"/>
                </a:lnTo>
                <a:lnTo>
                  <a:pt x="225552" y="470154"/>
                </a:lnTo>
                <a:lnTo>
                  <a:pt x="217932" y="467106"/>
                </a:lnTo>
                <a:lnTo>
                  <a:pt x="207264" y="493776"/>
                </a:lnTo>
                <a:lnTo>
                  <a:pt x="215646" y="496824"/>
                </a:lnTo>
                <a:lnTo>
                  <a:pt x="228600" y="502158"/>
                </a:lnTo>
                <a:lnTo>
                  <a:pt x="234696" y="504444"/>
                </a:lnTo>
                <a:lnTo>
                  <a:pt x="244602" y="477012"/>
                </a:lnTo>
                <a:close/>
              </a:path>
              <a:path w="1525270" h="584200">
                <a:moveTo>
                  <a:pt x="192024" y="456438"/>
                </a:moveTo>
                <a:lnTo>
                  <a:pt x="169164" y="445008"/>
                </a:lnTo>
                <a:lnTo>
                  <a:pt x="166878" y="444246"/>
                </a:lnTo>
                <a:lnTo>
                  <a:pt x="153924" y="470154"/>
                </a:lnTo>
                <a:lnTo>
                  <a:pt x="156210" y="470916"/>
                </a:lnTo>
                <a:lnTo>
                  <a:pt x="179070" y="481584"/>
                </a:lnTo>
                <a:lnTo>
                  <a:pt x="180594" y="482346"/>
                </a:lnTo>
                <a:lnTo>
                  <a:pt x="192024" y="456438"/>
                </a:lnTo>
                <a:close/>
              </a:path>
              <a:path w="1525270" h="584200">
                <a:moveTo>
                  <a:pt x="142494" y="431292"/>
                </a:moveTo>
                <a:lnTo>
                  <a:pt x="138684" y="429006"/>
                </a:lnTo>
                <a:lnTo>
                  <a:pt x="120396" y="418338"/>
                </a:lnTo>
                <a:lnTo>
                  <a:pt x="118872" y="416814"/>
                </a:lnTo>
                <a:lnTo>
                  <a:pt x="102870" y="440436"/>
                </a:lnTo>
                <a:lnTo>
                  <a:pt x="105918" y="442722"/>
                </a:lnTo>
                <a:lnTo>
                  <a:pt x="115062" y="448056"/>
                </a:lnTo>
                <a:lnTo>
                  <a:pt x="124968" y="454152"/>
                </a:lnTo>
                <a:lnTo>
                  <a:pt x="128016" y="456438"/>
                </a:lnTo>
                <a:lnTo>
                  <a:pt x="142494" y="431292"/>
                </a:lnTo>
                <a:close/>
              </a:path>
              <a:path w="1525270" h="584200">
                <a:moveTo>
                  <a:pt x="96774" y="400812"/>
                </a:moveTo>
                <a:lnTo>
                  <a:pt x="89154" y="395478"/>
                </a:lnTo>
                <a:lnTo>
                  <a:pt x="75438" y="383286"/>
                </a:lnTo>
                <a:lnTo>
                  <a:pt x="55626" y="403860"/>
                </a:lnTo>
                <a:lnTo>
                  <a:pt x="56388" y="404622"/>
                </a:lnTo>
                <a:lnTo>
                  <a:pt x="63246" y="410718"/>
                </a:lnTo>
                <a:lnTo>
                  <a:pt x="71628" y="417576"/>
                </a:lnTo>
                <a:lnTo>
                  <a:pt x="78486" y="423672"/>
                </a:lnTo>
                <a:lnTo>
                  <a:pt x="96774" y="400812"/>
                </a:lnTo>
                <a:close/>
              </a:path>
              <a:path w="1525270" h="584200">
                <a:moveTo>
                  <a:pt x="57150" y="364236"/>
                </a:moveTo>
                <a:lnTo>
                  <a:pt x="53340" y="358902"/>
                </a:lnTo>
                <a:lnTo>
                  <a:pt x="49530" y="352806"/>
                </a:lnTo>
                <a:lnTo>
                  <a:pt x="44958" y="346710"/>
                </a:lnTo>
                <a:lnTo>
                  <a:pt x="42672" y="342138"/>
                </a:lnTo>
                <a:lnTo>
                  <a:pt x="17526" y="356616"/>
                </a:lnTo>
                <a:lnTo>
                  <a:pt x="21336" y="362712"/>
                </a:lnTo>
                <a:lnTo>
                  <a:pt x="25908" y="369570"/>
                </a:lnTo>
                <a:lnTo>
                  <a:pt x="31242" y="377190"/>
                </a:lnTo>
                <a:lnTo>
                  <a:pt x="35052" y="381762"/>
                </a:lnTo>
                <a:lnTo>
                  <a:pt x="57150" y="36423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47367" y="5791200"/>
            <a:ext cx="1499235" cy="502920"/>
          </a:xfrm>
          <a:custGeom>
            <a:avLst/>
            <a:gdLst/>
            <a:ahLst/>
            <a:cxnLst/>
            <a:rect l="l" t="t" r="r" b="b"/>
            <a:pathLst>
              <a:path w="1499234" h="502920">
                <a:moveTo>
                  <a:pt x="32765" y="228600"/>
                </a:moveTo>
                <a:lnTo>
                  <a:pt x="6095" y="219456"/>
                </a:lnTo>
                <a:lnTo>
                  <a:pt x="2285" y="230886"/>
                </a:lnTo>
                <a:lnTo>
                  <a:pt x="1523" y="237744"/>
                </a:lnTo>
                <a:lnTo>
                  <a:pt x="761" y="245364"/>
                </a:lnTo>
                <a:lnTo>
                  <a:pt x="0" y="251460"/>
                </a:lnTo>
                <a:lnTo>
                  <a:pt x="28955" y="251460"/>
                </a:lnTo>
                <a:lnTo>
                  <a:pt x="28955" y="246126"/>
                </a:lnTo>
                <a:lnTo>
                  <a:pt x="29717" y="241554"/>
                </a:lnTo>
                <a:lnTo>
                  <a:pt x="30479" y="236220"/>
                </a:lnTo>
                <a:lnTo>
                  <a:pt x="32003" y="231648"/>
                </a:lnTo>
                <a:lnTo>
                  <a:pt x="32765" y="228600"/>
                </a:lnTo>
                <a:close/>
              </a:path>
              <a:path w="1499234" h="502920">
                <a:moveTo>
                  <a:pt x="28955" y="251460"/>
                </a:moveTo>
                <a:lnTo>
                  <a:pt x="0" y="251460"/>
                </a:lnTo>
                <a:lnTo>
                  <a:pt x="0" y="252222"/>
                </a:lnTo>
                <a:lnTo>
                  <a:pt x="28955" y="251460"/>
                </a:lnTo>
                <a:close/>
              </a:path>
              <a:path w="1499234" h="502920">
                <a:moveTo>
                  <a:pt x="28955" y="252222"/>
                </a:moveTo>
                <a:lnTo>
                  <a:pt x="28955" y="251460"/>
                </a:lnTo>
                <a:lnTo>
                  <a:pt x="0" y="252222"/>
                </a:lnTo>
                <a:lnTo>
                  <a:pt x="0" y="253746"/>
                </a:lnTo>
                <a:lnTo>
                  <a:pt x="28955" y="252222"/>
                </a:lnTo>
                <a:close/>
              </a:path>
              <a:path w="1499234" h="502920">
                <a:moveTo>
                  <a:pt x="28955" y="252222"/>
                </a:moveTo>
                <a:lnTo>
                  <a:pt x="0" y="253746"/>
                </a:lnTo>
                <a:lnTo>
                  <a:pt x="0" y="259842"/>
                </a:lnTo>
                <a:lnTo>
                  <a:pt x="6095" y="265938"/>
                </a:lnTo>
                <a:lnTo>
                  <a:pt x="22097" y="265938"/>
                </a:lnTo>
                <a:lnTo>
                  <a:pt x="28193" y="259842"/>
                </a:lnTo>
                <a:lnTo>
                  <a:pt x="28955" y="252222"/>
                </a:lnTo>
                <a:close/>
              </a:path>
              <a:path w="1499234" h="502920">
                <a:moveTo>
                  <a:pt x="61721" y="187452"/>
                </a:moveTo>
                <a:lnTo>
                  <a:pt x="41909" y="166878"/>
                </a:lnTo>
                <a:lnTo>
                  <a:pt x="31241" y="177546"/>
                </a:lnTo>
                <a:lnTo>
                  <a:pt x="25907" y="183642"/>
                </a:lnTo>
                <a:lnTo>
                  <a:pt x="21335" y="190500"/>
                </a:lnTo>
                <a:lnTo>
                  <a:pt x="44957" y="206502"/>
                </a:lnTo>
                <a:lnTo>
                  <a:pt x="44957" y="205740"/>
                </a:lnTo>
                <a:lnTo>
                  <a:pt x="48767" y="201168"/>
                </a:lnTo>
                <a:lnTo>
                  <a:pt x="57911" y="190500"/>
                </a:lnTo>
                <a:lnTo>
                  <a:pt x="61721" y="187452"/>
                </a:lnTo>
                <a:close/>
              </a:path>
              <a:path w="1499234" h="502920">
                <a:moveTo>
                  <a:pt x="104393" y="154686"/>
                </a:moveTo>
                <a:lnTo>
                  <a:pt x="89153" y="130302"/>
                </a:lnTo>
                <a:lnTo>
                  <a:pt x="86867" y="131826"/>
                </a:lnTo>
                <a:lnTo>
                  <a:pt x="78485" y="137160"/>
                </a:lnTo>
                <a:lnTo>
                  <a:pt x="70865" y="142494"/>
                </a:lnTo>
                <a:lnTo>
                  <a:pt x="64769" y="147066"/>
                </a:lnTo>
                <a:lnTo>
                  <a:pt x="81533" y="169926"/>
                </a:lnTo>
                <a:lnTo>
                  <a:pt x="87629" y="165354"/>
                </a:lnTo>
                <a:lnTo>
                  <a:pt x="95249" y="160782"/>
                </a:lnTo>
                <a:lnTo>
                  <a:pt x="102869" y="155448"/>
                </a:lnTo>
                <a:lnTo>
                  <a:pt x="104393" y="154686"/>
                </a:lnTo>
                <a:close/>
              </a:path>
              <a:path w="1499234" h="502920">
                <a:moveTo>
                  <a:pt x="153161" y="128778"/>
                </a:moveTo>
                <a:lnTo>
                  <a:pt x="140969" y="102870"/>
                </a:lnTo>
                <a:lnTo>
                  <a:pt x="133349" y="105918"/>
                </a:lnTo>
                <a:lnTo>
                  <a:pt x="123443" y="111252"/>
                </a:lnTo>
                <a:lnTo>
                  <a:pt x="115061" y="115824"/>
                </a:lnTo>
                <a:lnTo>
                  <a:pt x="128015" y="140970"/>
                </a:lnTo>
                <a:lnTo>
                  <a:pt x="146303" y="131826"/>
                </a:lnTo>
                <a:lnTo>
                  <a:pt x="153161" y="128778"/>
                </a:lnTo>
                <a:close/>
              </a:path>
              <a:path w="1499234" h="502920">
                <a:moveTo>
                  <a:pt x="204977" y="107442"/>
                </a:moveTo>
                <a:lnTo>
                  <a:pt x="195071" y="80772"/>
                </a:lnTo>
                <a:lnTo>
                  <a:pt x="176783" y="87630"/>
                </a:lnTo>
                <a:lnTo>
                  <a:pt x="168401" y="90678"/>
                </a:lnTo>
                <a:lnTo>
                  <a:pt x="179069" y="117348"/>
                </a:lnTo>
                <a:lnTo>
                  <a:pt x="187451" y="114300"/>
                </a:lnTo>
                <a:lnTo>
                  <a:pt x="198881" y="109728"/>
                </a:lnTo>
                <a:lnTo>
                  <a:pt x="204977" y="107442"/>
                </a:lnTo>
                <a:close/>
              </a:path>
              <a:path w="1499234" h="502920">
                <a:moveTo>
                  <a:pt x="258317" y="89916"/>
                </a:moveTo>
                <a:lnTo>
                  <a:pt x="250697" y="62484"/>
                </a:lnTo>
                <a:lnTo>
                  <a:pt x="237743" y="66294"/>
                </a:lnTo>
                <a:lnTo>
                  <a:pt x="225551" y="70104"/>
                </a:lnTo>
                <a:lnTo>
                  <a:pt x="222503" y="70866"/>
                </a:lnTo>
                <a:lnTo>
                  <a:pt x="231647" y="98298"/>
                </a:lnTo>
                <a:lnTo>
                  <a:pt x="233933" y="97536"/>
                </a:lnTo>
                <a:lnTo>
                  <a:pt x="246887" y="93726"/>
                </a:lnTo>
                <a:lnTo>
                  <a:pt x="258317" y="89916"/>
                </a:lnTo>
                <a:close/>
              </a:path>
              <a:path w="1499234" h="502920">
                <a:moveTo>
                  <a:pt x="313181" y="75438"/>
                </a:moveTo>
                <a:lnTo>
                  <a:pt x="306323" y="47244"/>
                </a:lnTo>
                <a:lnTo>
                  <a:pt x="306323" y="48006"/>
                </a:lnTo>
                <a:lnTo>
                  <a:pt x="278891" y="54864"/>
                </a:lnTo>
                <a:lnTo>
                  <a:pt x="285749" y="82296"/>
                </a:lnTo>
                <a:lnTo>
                  <a:pt x="313181" y="75438"/>
                </a:lnTo>
                <a:close/>
              </a:path>
              <a:path w="1499234" h="502920">
                <a:moveTo>
                  <a:pt x="368807" y="63246"/>
                </a:moveTo>
                <a:lnTo>
                  <a:pt x="362711" y="35052"/>
                </a:lnTo>
                <a:lnTo>
                  <a:pt x="335279" y="41148"/>
                </a:lnTo>
                <a:lnTo>
                  <a:pt x="334517" y="41148"/>
                </a:lnTo>
                <a:lnTo>
                  <a:pt x="340613" y="69342"/>
                </a:lnTo>
                <a:lnTo>
                  <a:pt x="341375" y="68580"/>
                </a:lnTo>
                <a:lnTo>
                  <a:pt x="368807" y="63246"/>
                </a:lnTo>
                <a:close/>
              </a:path>
              <a:path w="1499234" h="502920">
                <a:moveTo>
                  <a:pt x="424433" y="53340"/>
                </a:moveTo>
                <a:lnTo>
                  <a:pt x="419861" y="25146"/>
                </a:lnTo>
                <a:lnTo>
                  <a:pt x="396239" y="28956"/>
                </a:lnTo>
                <a:lnTo>
                  <a:pt x="390905" y="29718"/>
                </a:lnTo>
                <a:lnTo>
                  <a:pt x="396239" y="57912"/>
                </a:lnTo>
                <a:lnTo>
                  <a:pt x="401573" y="57150"/>
                </a:lnTo>
                <a:lnTo>
                  <a:pt x="424433" y="53340"/>
                </a:lnTo>
                <a:close/>
              </a:path>
              <a:path w="1499234" h="502920">
                <a:moveTo>
                  <a:pt x="480059" y="44958"/>
                </a:moveTo>
                <a:lnTo>
                  <a:pt x="476249" y="16764"/>
                </a:lnTo>
                <a:lnTo>
                  <a:pt x="461009" y="19050"/>
                </a:lnTo>
                <a:lnTo>
                  <a:pt x="448055" y="20574"/>
                </a:lnTo>
                <a:lnTo>
                  <a:pt x="451865" y="48768"/>
                </a:lnTo>
                <a:lnTo>
                  <a:pt x="465581" y="47244"/>
                </a:lnTo>
                <a:lnTo>
                  <a:pt x="480059" y="44958"/>
                </a:lnTo>
                <a:close/>
              </a:path>
              <a:path w="1499234" h="502920">
                <a:moveTo>
                  <a:pt x="536447" y="38862"/>
                </a:moveTo>
                <a:lnTo>
                  <a:pt x="534161" y="10668"/>
                </a:lnTo>
                <a:lnTo>
                  <a:pt x="529589" y="10668"/>
                </a:lnTo>
                <a:lnTo>
                  <a:pt x="505205" y="13716"/>
                </a:lnTo>
                <a:lnTo>
                  <a:pt x="508253" y="41910"/>
                </a:lnTo>
                <a:lnTo>
                  <a:pt x="532637" y="38862"/>
                </a:lnTo>
                <a:lnTo>
                  <a:pt x="536447" y="38862"/>
                </a:lnTo>
                <a:close/>
              </a:path>
              <a:path w="1499234" h="502920">
                <a:moveTo>
                  <a:pt x="592835" y="34290"/>
                </a:moveTo>
                <a:lnTo>
                  <a:pt x="591311" y="5334"/>
                </a:lnTo>
                <a:lnTo>
                  <a:pt x="564641" y="7620"/>
                </a:lnTo>
                <a:lnTo>
                  <a:pt x="562355" y="7620"/>
                </a:lnTo>
                <a:lnTo>
                  <a:pt x="564641" y="36576"/>
                </a:lnTo>
                <a:lnTo>
                  <a:pt x="566927" y="35814"/>
                </a:lnTo>
                <a:lnTo>
                  <a:pt x="592835" y="34290"/>
                </a:lnTo>
                <a:close/>
              </a:path>
              <a:path w="1499234" h="502920">
                <a:moveTo>
                  <a:pt x="649985" y="30480"/>
                </a:moveTo>
                <a:lnTo>
                  <a:pt x="648461" y="2286"/>
                </a:lnTo>
                <a:lnTo>
                  <a:pt x="637031" y="3048"/>
                </a:lnTo>
                <a:lnTo>
                  <a:pt x="619505" y="3810"/>
                </a:lnTo>
                <a:lnTo>
                  <a:pt x="621791" y="32004"/>
                </a:lnTo>
                <a:lnTo>
                  <a:pt x="638555" y="31242"/>
                </a:lnTo>
                <a:lnTo>
                  <a:pt x="649985" y="30480"/>
                </a:lnTo>
                <a:close/>
              </a:path>
              <a:path w="1499234" h="502920">
                <a:moveTo>
                  <a:pt x="706373" y="28956"/>
                </a:moveTo>
                <a:lnTo>
                  <a:pt x="705611" y="762"/>
                </a:lnTo>
                <a:lnTo>
                  <a:pt x="677417" y="762"/>
                </a:lnTo>
                <a:lnTo>
                  <a:pt x="678179" y="29718"/>
                </a:lnTo>
                <a:lnTo>
                  <a:pt x="706373" y="28956"/>
                </a:lnTo>
                <a:close/>
              </a:path>
              <a:path w="1499234" h="502920">
                <a:moveTo>
                  <a:pt x="763523" y="28956"/>
                </a:moveTo>
                <a:lnTo>
                  <a:pt x="763523" y="0"/>
                </a:lnTo>
                <a:lnTo>
                  <a:pt x="734567" y="0"/>
                </a:lnTo>
                <a:lnTo>
                  <a:pt x="735329" y="28956"/>
                </a:lnTo>
                <a:lnTo>
                  <a:pt x="749807" y="28194"/>
                </a:lnTo>
                <a:lnTo>
                  <a:pt x="763523" y="28956"/>
                </a:lnTo>
                <a:close/>
              </a:path>
              <a:path w="1499234" h="502920">
                <a:moveTo>
                  <a:pt x="820673" y="1524"/>
                </a:moveTo>
                <a:lnTo>
                  <a:pt x="792479" y="762"/>
                </a:lnTo>
                <a:lnTo>
                  <a:pt x="791717" y="28956"/>
                </a:lnTo>
                <a:lnTo>
                  <a:pt x="819911" y="29718"/>
                </a:lnTo>
                <a:lnTo>
                  <a:pt x="820673" y="1524"/>
                </a:lnTo>
                <a:close/>
              </a:path>
              <a:path w="1499234" h="502920">
                <a:moveTo>
                  <a:pt x="878585" y="3810"/>
                </a:moveTo>
                <a:lnTo>
                  <a:pt x="861059" y="3000"/>
                </a:lnTo>
                <a:lnTo>
                  <a:pt x="849629" y="2286"/>
                </a:lnTo>
                <a:lnTo>
                  <a:pt x="848867" y="31242"/>
                </a:lnTo>
                <a:lnTo>
                  <a:pt x="861821" y="31278"/>
                </a:lnTo>
                <a:lnTo>
                  <a:pt x="877061" y="32004"/>
                </a:lnTo>
                <a:lnTo>
                  <a:pt x="878585" y="3810"/>
                </a:lnTo>
                <a:close/>
              </a:path>
              <a:path w="1499234" h="502920">
                <a:moveTo>
                  <a:pt x="935735" y="7620"/>
                </a:moveTo>
                <a:lnTo>
                  <a:pt x="933449" y="7554"/>
                </a:lnTo>
                <a:lnTo>
                  <a:pt x="907541" y="5334"/>
                </a:lnTo>
                <a:lnTo>
                  <a:pt x="905255" y="34290"/>
                </a:lnTo>
                <a:lnTo>
                  <a:pt x="931925" y="35814"/>
                </a:lnTo>
                <a:lnTo>
                  <a:pt x="933449" y="36576"/>
                </a:lnTo>
                <a:lnTo>
                  <a:pt x="935735" y="7620"/>
                </a:lnTo>
                <a:close/>
              </a:path>
              <a:path w="1499234" h="502920">
                <a:moveTo>
                  <a:pt x="992885" y="13716"/>
                </a:moveTo>
                <a:lnTo>
                  <a:pt x="969263" y="10668"/>
                </a:lnTo>
                <a:lnTo>
                  <a:pt x="964691" y="10668"/>
                </a:lnTo>
                <a:lnTo>
                  <a:pt x="961643" y="38862"/>
                </a:lnTo>
                <a:lnTo>
                  <a:pt x="966977" y="39624"/>
                </a:lnTo>
                <a:lnTo>
                  <a:pt x="989837" y="41910"/>
                </a:lnTo>
                <a:lnTo>
                  <a:pt x="992885" y="13716"/>
                </a:lnTo>
                <a:close/>
              </a:path>
              <a:path w="1499234" h="502920">
                <a:moveTo>
                  <a:pt x="1050035" y="20574"/>
                </a:moveTo>
                <a:lnTo>
                  <a:pt x="1037081" y="19050"/>
                </a:lnTo>
                <a:lnTo>
                  <a:pt x="1021841" y="16764"/>
                </a:lnTo>
                <a:lnTo>
                  <a:pt x="1018031" y="44958"/>
                </a:lnTo>
                <a:lnTo>
                  <a:pt x="1034033" y="47244"/>
                </a:lnTo>
                <a:lnTo>
                  <a:pt x="1046225" y="48768"/>
                </a:lnTo>
                <a:lnTo>
                  <a:pt x="1050035" y="20574"/>
                </a:lnTo>
                <a:close/>
              </a:path>
              <a:path w="1499234" h="502920">
                <a:moveTo>
                  <a:pt x="1107185" y="29718"/>
                </a:moveTo>
                <a:lnTo>
                  <a:pt x="1101851" y="28956"/>
                </a:lnTo>
                <a:lnTo>
                  <a:pt x="1078991" y="25146"/>
                </a:lnTo>
                <a:lnTo>
                  <a:pt x="1074419" y="53340"/>
                </a:lnTo>
                <a:lnTo>
                  <a:pt x="1101851" y="57912"/>
                </a:lnTo>
                <a:lnTo>
                  <a:pt x="1107185" y="29718"/>
                </a:lnTo>
                <a:close/>
              </a:path>
              <a:path w="1499234" h="502920">
                <a:moveTo>
                  <a:pt x="1163573" y="41148"/>
                </a:moveTo>
                <a:lnTo>
                  <a:pt x="1135379" y="35052"/>
                </a:lnTo>
                <a:lnTo>
                  <a:pt x="1130045" y="63246"/>
                </a:lnTo>
                <a:lnTo>
                  <a:pt x="1157477" y="68580"/>
                </a:lnTo>
                <a:lnTo>
                  <a:pt x="1163573" y="41148"/>
                </a:lnTo>
                <a:close/>
              </a:path>
              <a:path w="1499234" h="502920">
                <a:moveTo>
                  <a:pt x="1219961" y="54864"/>
                </a:moveTo>
                <a:lnTo>
                  <a:pt x="1192529" y="48006"/>
                </a:lnTo>
                <a:lnTo>
                  <a:pt x="1191767" y="47244"/>
                </a:lnTo>
                <a:lnTo>
                  <a:pt x="1185671" y="75438"/>
                </a:lnTo>
                <a:lnTo>
                  <a:pt x="1186433" y="75438"/>
                </a:lnTo>
                <a:lnTo>
                  <a:pt x="1213103" y="82296"/>
                </a:lnTo>
                <a:lnTo>
                  <a:pt x="1219961" y="54864"/>
                </a:lnTo>
                <a:close/>
              </a:path>
              <a:path w="1499234" h="502920">
                <a:moveTo>
                  <a:pt x="1275587" y="70866"/>
                </a:moveTo>
                <a:lnTo>
                  <a:pt x="1273301" y="70104"/>
                </a:lnTo>
                <a:lnTo>
                  <a:pt x="1261109" y="66294"/>
                </a:lnTo>
                <a:lnTo>
                  <a:pt x="1248155" y="62484"/>
                </a:lnTo>
                <a:lnTo>
                  <a:pt x="1239773" y="89916"/>
                </a:lnTo>
                <a:lnTo>
                  <a:pt x="1252727" y="93726"/>
                </a:lnTo>
                <a:lnTo>
                  <a:pt x="1264919" y="97536"/>
                </a:lnTo>
                <a:lnTo>
                  <a:pt x="1266443" y="98298"/>
                </a:lnTo>
                <a:lnTo>
                  <a:pt x="1275587" y="70866"/>
                </a:lnTo>
                <a:close/>
              </a:path>
              <a:path w="1499234" h="502920">
                <a:moveTo>
                  <a:pt x="1330451" y="90678"/>
                </a:moveTo>
                <a:lnTo>
                  <a:pt x="1322069" y="87630"/>
                </a:lnTo>
                <a:lnTo>
                  <a:pt x="1309877" y="83058"/>
                </a:lnTo>
                <a:lnTo>
                  <a:pt x="1303019" y="80772"/>
                </a:lnTo>
                <a:lnTo>
                  <a:pt x="1293113" y="107442"/>
                </a:lnTo>
                <a:lnTo>
                  <a:pt x="1299971" y="109728"/>
                </a:lnTo>
                <a:lnTo>
                  <a:pt x="1311401" y="114300"/>
                </a:lnTo>
                <a:lnTo>
                  <a:pt x="1319783" y="117348"/>
                </a:lnTo>
                <a:lnTo>
                  <a:pt x="1330451" y="90678"/>
                </a:lnTo>
                <a:close/>
              </a:path>
              <a:path w="1499234" h="502920">
                <a:moveTo>
                  <a:pt x="1383029" y="115062"/>
                </a:moveTo>
                <a:lnTo>
                  <a:pt x="1374647" y="111252"/>
                </a:lnTo>
                <a:lnTo>
                  <a:pt x="1364741" y="105918"/>
                </a:lnTo>
                <a:lnTo>
                  <a:pt x="1357121" y="102108"/>
                </a:lnTo>
                <a:lnTo>
                  <a:pt x="1344929" y="128016"/>
                </a:lnTo>
                <a:lnTo>
                  <a:pt x="1352549" y="131826"/>
                </a:lnTo>
                <a:lnTo>
                  <a:pt x="1362455" y="136398"/>
                </a:lnTo>
                <a:lnTo>
                  <a:pt x="1370075" y="140970"/>
                </a:lnTo>
                <a:lnTo>
                  <a:pt x="1383029" y="115062"/>
                </a:lnTo>
                <a:close/>
              </a:path>
              <a:path w="1499234" h="502920">
                <a:moveTo>
                  <a:pt x="1433321" y="146304"/>
                </a:moveTo>
                <a:lnTo>
                  <a:pt x="1427987" y="142494"/>
                </a:lnTo>
                <a:lnTo>
                  <a:pt x="1411223" y="131826"/>
                </a:lnTo>
                <a:lnTo>
                  <a:pt x="1408937" y="129540"/>
                </a:lnTo>
                <a:lnTo>
                  <a:pt x="1393697" y="153924"/>
                </a:lnTo>
                <a:lnTo>
                  <a:pt x="1396745" y="156210"/>
                </a:lnTo>
                <a:lnTo>
                  <a:pt x="1404365" y="160782"/>
                </a:lnTo>
                <a:lnTo>
                  <a:pt x="1411223" y="166116"/>
                </a:lnTo>
                <a:lnTo>
                  <a:pt x="1416557" y="169926"/>
                </a:lnTo>
                <a:lnTo>
                  <a:pt x="1433321" y="146304"/>
                </a:lnTo>
                <a:close/>
              </a:path>
              <a:path w="1499234" h="502920">
                <a:moveTo>
                  <a:pt x="1477517" y="190500"/>
                </a:moveTo>
                <a:lnTo>
                  <a:pt x="1476755" y="189738"/>
                </a:lnTo>
                <a:lnTo>
                  <a:pt x="1472183" y="182880"/>
                </a:lnTo>
                <a:lnTo>
                  <a:pt x="1461515" y="170688"/>
                </a:lnTo>
                <a:lnTo>
                  <a:pt x="1456943" y="166116"/>
                </a:lnTo>
                <a:lnTo>
                  <a:pt x="1437131" y="186690"/>
                </a:lnTo>
                <a:lnTo>
                  <a:pt x="1441703" y="191262"/>
                </a:lnTo>
                <a:lnTo>
                  <a:pt x="1446275" y="196596"/>
                </a:lnTo>
                <a:lnTo>
                  <a:pt x="1450085" y="201930"/>
                </a:lnTo>
                <a:lnTo>
                  <a:pt x="1453895" y="206502"/>
                </a:lnTo>
                <a:lnTo>
                  <a:pt x="1477517" y="190500"/>
                </a:lnTo>
                <a:close/>
              </a:path>
              <a:path w="1499234" h="502920">
                <a:moveTo>
                  <a:pt x="1498853" y="250698"/>
                </a:moveTo>
                <a:lnTo>
                  <a:pt x="1497329" y="236982"/>
                </a:lnTo>
                <a:lnTo>
                  <a:pt x="1495805" y="229362"/>
                </a:lnTo>
                <a:lnTo>
                  <a:pt x="1494281" y="222504"/>
                </a:lnTo>
                <a:lnTo>
                  <a:pt x="1492757" y="218694"/>
                </a:lnTo>
                <a:lnTo>
                  <a:pt x="1466087" y="227838"/>
                </a:lnTo>
                <a:lnTo>
                  <a:pt x="1467611" y="232410"/>
                </a:lnTo>
                <a:lnTo>
                  <a:pt x="1468373" y="236982"/>
                </a:lnTo>
                <a:lnTo>
                  <a:pt x="1469135" y="242316"/>
                </a:lnTo>
                <a:lnTo>
                  <a:pt x="1469897" y="246888"/>
                </a:lnTo>
                <a:lnTo>
                  <a:pt x="1469897" y="251460"/>
                </a:lnTo>
                <a:lnTo>
                  <a:pt x="1498853" y="250698"/>
                </a:lnTo>
                <a:close/>
              </a:path>
              <a:path w="1499234" h="502920">
                <a:moveTo>
                  <a:pt x="1492757" y="284226"/>
                </a:moveTo>
                <a:lnTo>
                  <a:pt x="1466087" y="274320"/>
                </a:lnTo>
                <a:lnTo>
                  <a:pt x="1465325" y="277368"/>
                </a:lnTo>
                <a:lnTo>
                  <a:pt x="1463039" y="281940"/>
                </a:lnTo>
                <a:lnTo>
                  <a:pt x="1456943" y="292608"/>
                </a:lnTo>
                <a:lnTo>
                  <a:pt x="1454657" y="296418"/>
                </a:lnTo>
                <a:lnTo>
                  <a:pt x="1478279" y="312420"/>
                </a:lnTo>
                <a:lnTo>
                  <a:pt x="1482089" y="307086"/>
                </a:lnTo>
                <a:lnTo>
                  <a:pt x="1485899" y="300228"/>
                </a:lnTo>
                <a:lnTo>
                  <a:pt x="1491995" y="286512"/>
                </a:lnTo>
                <a:lnTo>
                  <a:pt x="1492757" y="284226"/>
                </a:lnTo>
                <a:close/>
              </a:path>
              <a:path w="1499234" h="502920">
                <a:moveTo>
                  <a:pt x="1457705" y="336042"/>
                </a:moveTo>
                <a:lnTo>
                  <a:pt x="1437893" y="316230"/>
                </a:lnTo>
                <a:lnTo>
                  <a:pt x="1435607" y="317754"/>
                </a:lnTo>
                <a:lnTo>
                  <a:pt x="1430273" y="323088"/>
                </a:lnTo>
                <a:lnTo>
                  <a:pt x="1424177" y="327660"/>
                </a:lnTo>
                <a:lnTo>
                  <a:pt x="1418081" y="332994"/>
                </a:lnTo>
                <a:lnTo>
                  <a:pt x="1417319" y="332994"/>
                </a:lnTo>
                <a:lnTo>
                  <a:pt x="1434845" y="355854"/>
                </a:lnTo>
                <a:lnTo>
                  <a:pt x="1435607" y="355092"/>
                </a:lnTo>
                <a:lnTo>
                  <a:pt x="1442465" y="349758"/>
                </a:lnTo>
                <a:lnTo>
                  <a:pt x="1449323" y="343662"/>
                </a:lnTo>
                <a:lnTo>
                  <a:pt x="1456181" y="338328"/>
                </a:lnTo>
                <a:lnTo>
                  <a:pt x="1457705" y="336042"/>
                </a:lnTo>
                <a:close/>
              </a:path>
              <a:path w="1499234" h="502920">
                <a:moveTo>
                  <a:pt x="1409699" y="372618"/>
                </a:moveTo>
                <a:lnTo>
                  <a:pt x="1395221" y="348234"/>
                </a:lnTo>
                <a:lnTo>
                  <a:pt x="1388363" y="352806"/>
                </a:lnTo>
                <a:lnTo>
                  <a:pt x="1371599" y="361950"/>
                </a:lnTo>
                <a:lnTo>
                  <a:pt x="1370837" y="361950"/>
                </a:lnTo>
                <a:lnTo>
                  <a:pt x="1384553" y="387858"/>
                </a:lnTo>
                <a:lnTo>
                  <a:pt x="1384553" y="387096"/>
                </a:lnTo>
                <a:lnTo>
                  <a:pt x="1394459" y="382524"/>
                </a:lnTo>
                <a:lnTo>
                  <a:pt x="1402841" y="377190"/>
                </a:lnTo>
                <a:lnTo>
                  <a:pt x="1409699" y="372618"/>
                </a:lnTo>
                <a:close/>
              </a:path>
              <a:path w="1499234" h="502920">
                <a:moveTo>
                  <a:pt x="1357883" y="400812"/>
                </a:moveTo>
                <a:lnTo>
                  <a:pt x="1346453" y="374904"/>
                </a:lnTo>
                <a:lnTo>
                  <a:pt x="1342643" y="376428"/>
                </a:lnTo>
                <a:lnTo>
                  <a:pt x="1332737" y="381000"/>
                </a:lnTo>
                <a:lnTo>
                  <a:pt x="1322069" y="384810"/>
                </a:lnTo>
                <a:lnTo>
                  <a:pt x="1320545" y="385572"/>
                </a:lnTo>
                <a:lnTo>
                  <a:pt x="1331213" y="412242"/>
                </a:lnTo>
                <a:lnTo>
                  <a:pt x="1333499" y="411480"/>
                </a:lnTo>
                <a:lnTo>
                  <a:pt x="1354835" y="402336"/>
                </a:lnTo>
                <a:lnTo>
                  <a:pt x="1357883" y="400812"/>
                </a:lnTo>
                <a:close/>
              </a:path>
              <a:path w="1499234" h="502920">
                <a:moveTo>
                  <a:pt x="1303781" y="422910"/>
                </a:moveTo>
                <a:lnTo>
                  <a:pt x="1294637" y="395478"/>
                </a:lnTo>
                <a:lnTo>
                  <a:pt x="1288541" y="397764"/>
                </a:lnTo>
                <a:lnTo>
                  <a:pt x="1267967" y="404622"/>
                </a:lnTo>
                <a:lnTo>
                  <a:pt x="1276349" y="432054"/>
                </a:lnTo>
                <a:lnTo>
                  <a:pt x="1286255" y="429006"/>
                </a:lnTo>
                <a:lnTo>
                  <a:pt x="1298447" y="424434"/>
                </a:lnTo>
                <a:lnTo>
                  <a:pt x="1303781" y="422910"/>
                </a:lnTo>
                <a:close/>
              </a:path>
              <a:path w="1499234" h="502920">
                <a:moveTo>
                  <a:pt x="1248917" y="440436"/>
                </a:moveTo>
                <a:lnTo>
                  <a:pt x="1240535" y="413004"/>
                </a:lnTo>
                <a:lnTo>
                  <a:pt x="1239773" y="413766"/>
                </a:lnTo>
                <a:lnTo>
                  <a:pt x="1226819" y="417576"/>
                </a:lnTo>
                <a:lnTo>
                  <a:pt x="1213865" y="420624"/>
                </a:lnTo>
                <a:lnTo>
                  <a:pt x="1221485" y="448818"/>
                </a:lnTo>
                <a:lnTo>
                  <a:pt x="1247393" y="441198"/>
                </a:lnTo>
                <a:lnTo>
                  <a:pt x="1248917" y="440436"/>
                </a:lnTo>
                <a:close/>
              </a:path>
              <a:path w="1499234" h="502920">
                <a:moveTo>
                  <a:pt x="1193291" y="455676"/>
                </a:moveTo>
                <a:lnTo>
                  <a:pt x="1186433" y="428244"/>
                </a:lnTo>
                <a:lnTo>
                  <a:pt x="1185671" y="428244"/>
                </a:lnTo>
                <a:lnTo>
                  <a:pt x="1159001" y="434340"/>
                </a:lnTo>
                <a:lnTo>
                  <a:pt x="1165097" y="461772"/>
                </a:lnTo>
                <a:lnTo>
                  <a:pt x="1192529" y="455676"/>
                </a:lnTo>
                <a:lnTo>
                  <a:pt x="1193291" y="455676"/>
                </a:lnTo>
                <a:close/>
              </a:path>
              <a:path w="1499234" h="502920">
                <a:moveTo>
                  <a:pt x="1136903" y="467868"/>
                </a:moveTo>
                <a:lnTo>
                  <a:pt x="1130807" y="439674"/>
                </a:lnTo>
                <a:lnTo>
                  <a:pt x="1127759" y="440436"/>
                </a:lnTo>
                <a:lnTo>
                  <a:pt x="1103375" y="445008"/>
                </a:lnTo>
                <a:lnTo>
                  <a:pt x="1108709" y="473202"/>
                </a:lnTo>
                <a:lnTo>
                  <a:pt x="1133855" y="468630"/>
                </a:lnTo>
                <a:lnTo>
                  <a:pt x="1136903" y="467868"/>
                </a:lnTo>
                <a:close/>
              </a:path>
              <a:path w="1499234" h="502920">
                <a:moveTo>
                  <a:pt x="1079753" y="477774"/>
                </a:moveTo>
                <a:lnTo>
                  <a:pt x="1075181" y="449580"/>
                </a:lnTo>
                <a:lnTo>
                  <a:pt x="1066037" y="451866"/>
                </a:lnTo>
                <a:lnTo>
                  <a:pt x="1046987" y="454152"/>
                </a:lnTo>
                <a:lnTo>
                  <a:pt x="1051559" y="482346"/>
                </a:lnTo>
                <a:lnTo>
                  <a:pt x="1070609" y="480060"/>
                </a:lnTo>
                <a:lnTo>
                  <a:pt x="1079753" y="477774"/>
                </a:lnTo>
                <a:close/>
              </a:path>
              <a:path w="1499234" h="502920">
                <a:moveTo>
                  <a:pt x="1022603" y="486156"/>
                </a:moveTo>
                <a:lnTo>
                  <a:pt x="1019555" y="457962"/>
                </a:lnTo>
                <a:lnTo>
                  <a:pt x="1000505" y="460248"/>
                </a:lnTo>
                <a:lnTo>
                  <a:pt x="991361" y="461772"/>
                </a:lnTo>
                <a:lnTo>
                  <a:pt x="994409" y="489966"/>
                </a:lnTo>
                <a:lnTo>
                  <a:pt x="1004315" y="488442"/>
                </a:lnTo>
                <a:lnTo>
                  <a:pt x="1022603" y="486156"/>
                </a:lnTo>
                <a:close/>
              </a:path>
              <a:path w="1499234" h="502920">
                <a:moveTo>
                  <a:pt x="965453" y="493014"/>
                </a:moveTo>
                <a:lnTo>
                  <a:pt x="963167" y="464058"/>
                </a:lnTo>
                <a:lnTo>
                  <a:pt x="934211" y="467106"/>
                </a:lnTo>
                <a:lnTo>
                  <a:pt x="937259" y="495300"/>
                </a:lnTo>
                <a:lnTo>
                  <a:pt x="965453" y="493014"/>
                </a:lnTo>
                <a:close/>
              </a:path>
              <a:path w="1499234" h="502920">
                <a:moveTo>
                  <a:pt x="908303" y="497586"/>
                </a:moveTo>
                <a:lnTo>
                  <a:pt x="906017" y="469392"/>
                </a:lnTo>
                <a:lnTo>
                  <a:pt x="896111" y="470154"/>
                </a:lnTo>
                <a:lnTo>
                  <a:pt x="877823" y="470916"/>
                </a:lnTo>
                <a:lnTo>
                  <a:pt x="879347" y="499872"/>
                </a:lnTo>
                <a:lnTo>
                  <a:pt x="898397" y="498348"/>
                </a:lnTo>
                <a:lnTo>
                  <a:pt x="908303" y="497586"/>
                </a:lnTo>
                <a:close/>
              </a:path>
              <a:path w="1499234" h="502920">
                <a:moveTo>
                  <a:pt x="851153" y="500634"/>
                </a:moveTo>
                <a:lnTo>
                  <a:pt x="849629" y="472440"/>
                </a:lnTo>
                <a:lnTo>
                  <a:pt x="825245" y="473157"/>
                </a:lnTo>
                <a:lnTo>
                  <a:pt x="821435" y="473202"/>
                </a:lnTo>
                <a:lnTo>
                  <a:pt x="822197" y="502158"/>
                </a:lnTo>
                <a:lnTo>
                  <a:pt x="825245" y="502158"/>
                </a:lnTo>
                <a:lnTo>
                  <a:pt x="851153" y="500634"/>
                </a:lnTo>
                <a:close/>
              </a:path>
              <a:path w="1499234" h="502920">
                <a:moveTo>
                  <a:pt x="793241" y="502920"/>
                </a:moveTo>
                <a:lnTo>
                  <a:pt x="792479" y="473964"/>
                </a:lnTo>
                <a:lnTo>
                  <a:pt x="787145" y="474726"/>
                </a:lnTo>
                <a:lnTo>
                  <a:pt x="764285" y="474726"/>
                </a:lnTo>
                <a:lnTo>
                  <a:pt x="765047" y="502920"/>
                </a:lnTo>
                <a:lnTo>
                  <a:pt x="793241" y="502920"/>
                </a:lnTo>
                <a:close/>
              </a:path>
              <a:path w="1499234" h="502920">
                <a:moveTo>
                  <a:pt x="736091" y="502920"/>
                </a:moveTo>
                <a:lnTo>
                  <a:pt x="736091" y="474726"/>
                </a:lnTo>
                <a:lnTo>
                  <a:pt x="707897" y="474726"/>
                </a:lnTo>
                <a:lnTo>
                  <a:pt x="707135" y="502920"/>
                </a:lnTo>
                <a:lnTo>
                  <a:pt x="736091" y="502920"/>
                </a:lnTo>
                <a:close/>
              </a:path>
              <a:path w="1499234" h="502920">
                <a:moveTo>
                  <a:pt x="678941" y="473964"/>
                </a:moveTo>
                <a:lnTo>
                  <a:pt x="674369" y="473202"/>
                </a:lnTo>
                <a:lnTo>
                  <a:pt x="650747" y="472440"/>
                </a:lnTo>
                <a:lnTo>
                  <a:pt x="649985" y="501396"/>
                </a:lnTo>
                <a:lnTo>
                  <a:pt x="673607" y="502158"/>
                </a:lnTo>
                <a:lnTo>
                  <a:pt x="678179" y="502158"/>
                </a:lnTo>
                <a:lnTo>
                  <a:pt x="678941" y="473964"/>
                </a:lnTo>
                <a:close/>
              </a:path>
              <a:path w="1499234" h="502920">
                <a:moveTo>
                  <a:pt x="622553" y="470916"/>
                </a:moveTo>
                <a:lnTo>
                  <a:pt x="601979" y="470154"/>
                </a:lnTo>
                <a:lnTo>
                  <a:pt x="594359" y="469392"/>
                </a:lnTo>
                <a:lnTo>
                  <a:pt x="592073" y="497586"/>
                </a:lnTo>
                <a:lnTo>
                  <a:pt x="600455" y="498348"/>
                </a:lnTo>
                <a:lnTo>
                  <a:pt x="621029" y="499872"/>
                </a:lnTo>
                <a:lnTo>
                  <a:pt x="622553" y="470916"/>
                </a:lnTo>
                <a:close/>
              </a:path>
              <a:path w="1499234" h="502920">
                <a:moveTo>
                  <a:pt x="566165" y="467106"/>
                </a:moveTo>
                <a:lnTo>
                  <a:pt x="537971" y="464820"/>
                </a:lnTo>
                <a:lnTo>
                  <a:pt x="534923" y="493014"/>
                </a:lnTo>
                <a:lnTo>
                  <a:pt x="563117" y="496062"/>
                </a:lnTo>
                <a:lnTo>
                  <a:pt x="566165" y="467106"/>
                </a:lnTo>
                <a:close/>
              </a:path>
              <a:path w="1499234" h="502920">
                <a:moveTo>
                  <a:pt x="509777" y="461772"/>
                </a:moveTo>
                <a:lnTo>
                  <a:pt x="498347" y="460248"/>
                </a:lnTo>
                <a:lnTo>
                  <a:pt x="481583" y="457962"/>
                </a:lnTo>
                <a:lnTo>
                  <a:pt x="477773" y="486918"/>
                </a:lnTo>
                <a:lnTo>
                  <a:pt x="495299" y="489204"/>
                </a:lnTo>
                <a:lnTo>
                  <a:pt x="506729" y="489966"/>
                </a:lnTo>
                <a:lnTo>
                  <a:pt x="509777" y="461772"/>
                </a:lnTo>
                <a:close/>
              </a:path>
              <a:path w="1499234" h="502920">
                <a:moveTo>
                  <a:pt x="453389" y="454152"/>
                </a:moveTo>
                <a:lnTo>
                  <a:pt x="432815" y="451866"/>
                </a:lnTo>
                <a:lnTo>
                  <a:pt x="425195" y="450342"/>
                </a:lnTo>
                <a:lnTo>
                  <a:pt x="420623" y="478536"/>
                </a:lnTo>
                <a:lnTo>
                  <a:pt x="429005" y="480060"/>
                </a:lnTo>
                <a:lnTo>
                  <a:pt x="448817" y="483108"/>
                </a:lnTo>
                <a:lnTo>
                  <a:pt x="453389" y="454152"/>
                </a:lnTo>
                <a:close/>
              </a:path>
              <a:path w="1499234" h="502920">
                <a:moveTo>
                  <a:pt x="397763" y="445770"/>
                </a:moveTo>
                <a:lnTo>
                  <a:pt x="371093" y="440436"/>
                </a:lnTo>
                <a:lnTo>
                  <a:pt x="369569" y="440436"/>
                </a:lnTo>
                <a:lnTo>
                  <a:pt x="363473" y="468630"/>
                </a:lnTo>
                <a:lnTo>
                  <a:pt x="365759" y="468630"/>
                </a:lnTo>
                <a:lnTo>
                  <a:pt x="392429" y="473964"/>
                </a:lnTo>
                <a:lnTo>
                  <a:pt x="397763" y="445770"/>
                </a:lnTo>
                <a:close/>
              </a:path>
              <a:path w="1499234" h="502920">
                <a:moveTo>
                  <a:pt x="341375" y="434340"/>
                </a:moveTo>
                <a:lnTo>
                  <a:pt x="313943" y="428244"/>
                </a:lnTo>
                <a:lnTo>
                  <a:pt x="307847" y="456438"/>
                </a:lnTo>
                <a:lnTo>
                  <a:pt x="335279" y="462534"/>
                </a:lnTo>
                <a:lnTo>
                  <a:pt x="336041" y="462534"/>
                </a:lnTo>
                <a:lnTo>
                  <a:pt x="341375" y="434340"/>
                </a:lnTo>
                <a:close/>
              </a:path>
              <a:path w="1499234" h="502920">
                <a:moveTo>
                  <a:pt x="286511" y="421386"/>
                </a:moveTo>
                <a:lnTo>
                  <a:pt x="285749" y="421386"/>
                </a:lnTo>
                <a:lnTo>
                  <a:pt x="272033" y="417576"/>
                </a:lnTo>
                <a:lnTo>
                  <a:pt x="259841" y="413766"/>
                </a:lnTo>
                <a:lnTo>
                  <a:pt x="251459" y="441198"/>
                </a:lnTo>
                <a:lnTo>
                  <a:pt x="264413" y="445008"/>
                </a:lnTo>
                <a:lnTo>
                  <a:pt x="278129" y="448818"/>
                </a:lnTo>
                <a:lnTo>
                  <a:pt x="279653" y="448818"/>
                </a:lnTo>
                <a:lnTo>
                  <a:pt x="286511" y="421386"/>
                </a:lnTo>
                <a:close/>
              </a:path>
              <a:path w="1499234" h="502920">
                <a:moveTo>
                  <a:pt x="233171" y="405384"/>
                </a:moveTo>
                <a:lnTo>
                  <a:pt x="210311" y="397764"/>
                </a:lnTo>
                <a:lnTo>
                  <a:pt x="206501" y="396240"/>
                </a:lnTo>
                <a:lnTo>
                  <a:pt x="196595" y="422910"/>
                </a:lnTo>
                <a:lnTo>
                  <a:pt x="200405" y="424434"/>
                </a:lnTo>
                <a:lnTo>
                  <a:pt x="212597" y="429006"/>
                </a:lnTo>
                <a:lnTo>
                  <a:pt x="224027" y="432816"/>
                </a:lnTo>
                <a:lnTo>
                  <a:pt x="233171" y="405384"/>
                </a:lnTo>
                <a:close/>
              </a:path>
              <a:path w="1499234" h="502920">
                <a:moveTo>
                  <a:pt x="179831" y="386334"/>
                </a:moveTo>
                <a:lnTo>
                  <a:pt x="176783" y="384810"/>
                </a:lnTo>
                <a:lnTo>
                  <a:pt x="166115" y="380238"/>
                </a:lnTo>
                <a:lnTo>
                  <a:pt x="155447" y="376428"/>
                </a:lnTo>
                <a:lnTo>
                  <a:pt x="154685" y="375666"/>
                </a:lnTo>
                <a:lnTo>
                  <a:pt x="142493" y="401574"/>
                </a:lnTo>
                <a:lnTo>
                  <a:pt x="144017" y="402336"/>
                </a:lnTo>
                <a:lnTo>
                  <a:pt x="154685" y="406908"/>
                </a:lnTo>
                <a:lnTo>
                  <a:pt x="166115" y="411480"/>
                </a:lnTo>
                <a:lnTo>
                  <a:pt x="169163" y="413004"/>
                </a:lnTo>
                <a:lnTo>
                  <a:pt x="179831" y="386334"/>
                </a:lnTo>
                <a:close/>
              </a:path>
              <a:path w="1499234" h="502920">
                <a:moveTo>
                  <a:pt x="129539" y="362712"/>
                </a:moveTo>
                <a:lnTo>
                  <a:pt x="127253" y="361950"/>
                </a:lnTo>
                <a:lnTo>
                  <a:pt x="110489" y="352806"/>
                </a:lnTo>
                <a:lnTo>
                  <a:pt x="105155" y="349758"/>
                </a:lnTo>
                <a:lnTo>
                  <a:pt x="90677" y="374142"/>
                </a:lnTo>
                <a:lnTo>
                  <a:pt x="96011" y="377190"/>
                </a:lnTo>
                <a:lnTo>
                  <a:pt x="105155" y="382524"/>
                </a:lnTo>
                <a:lnTo>
                  <a:pt x="114299" y="387096"/>
                </a:lnTo>
                <a:lnTo>
                  <a:pt x="115823" y="388620"/>
                </a:lnTo>
                <a:lnTo>
                  <a:pt x="129539" y="362712"/>
                </a:lnTo>
                <a:close/>
              </a:path>
              <a:path w="1499234" h="502920">
                <a:moveTo>
                  <a:pt x="83057" y="333756"/>
                </a:moveTo>
                <a:lnTo>
                  <a:pt x="80771" y="332994"/>
                </a:lnTo>
                <a:lnTo>
                  <a:pt x="62483" y="316992"/>
                </a:lnTo>
                <a:lnTo>
                  <a:pt x="42671" y="337566"/>
                </a:lnTo>
                <a:lnTo>
                  <a:pt x="49529" y="344424"/>
                </a:lnTo>
                <a:lnTo>
                  <a:pt x="56387" y="349758"/>
                </a:lnTo>
                <a:lnTo>
                  <a:pt x="64007" y="355854"/>
                </a:lnTo>
                <a:lnTo>
                  <a:pt x="65531" y="357378"/>
                </a:lnTo>
                <a:lnTo>
                  <a:pt x="83057" y="333756"/>
                </a:lnTo>
                <a:close/>
              </a:path>
              <a:path w="1499234" h="502920">
                <a:moveTo>
                  <a:pt x="44957" y="297180"/>
                </a:moveTo>
                <a:lnTo>
                  <a:pt x="44957" y="296418"/>
                </a:lnTo>
                <a:lnTo>
                  <a:pt x="41147" y="291846"/>
                </a:lnTo>
                <a:lnTo>
                  <a:pt x="38099" y="286512"/>
                </a:lnTo>
                <a:lnTo>
                  <a:pt x="35813" y="281178"/>
                </a:lnTo>
                <a:lnTo>
                  <a:pt x="33527" y="276606"/>
                </a:lnTo>
                <a:lnTo>
                  <a:pt x="33527" y="275844"/>
                </a:lnTo>
                <a:lnTo>
                  <a:pt x="6095" y="285750"/>
                </a:lnTo>
                <a:lnTo>
                  <a:pt x="7619" y="287274"/>
                </a:lnTo>
                <a:lnTo>
                  <a:pt x="9905" y="294132"/>
                </a:lnTo>
                <a:lnTo>
                  <a:pt x="17525" y="307848"/>
                </a:lnTo>
                <a:lnTo>
                  <a:pt x="22097" y="313944"/>
                </a:lnTo>
                <a:lnTo>
                  <a:pt x="22097" y="314706"/>
                </a:lnTo>
                <a:lnTo>
                  <a:pt x="44957" y="29718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648076" y="6212332"/>
            <a:ext cx="1814830" cy="612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39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不符合第一范式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algn="ctr">
              <a:lnSpc>
                <a:spcPts val="2390"/>
              </a:lnSpc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Not</a:t>
            </a:r>
            <a:r>
              <a:rPr sz="2000" b="1" spc="-6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3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3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8286" y="4439157"/>
            <a:ext cx="236982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符合第一范式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-16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ab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199" y="878078"/>
            <a:ext cx="4974590" cy="161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的特性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30480">
              <a:lnSpc>
                <a:spcPct val="100000"/>
              </a:lnSpc>
              <a:spcBef>
                <a:spcPts val="1515"/>
              </a:spcBef>
            </a:pPr>
            <a:r>
              <a:rPr sz="2000" spc="3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30" dirty="0">
                <a:latin typeface="Microsoft JhengHei" panose="020B0604030504040204" charset="-120"/>
                <a:cs typeface="Microsoft JhengHei" panose="020B0604030504040204" charset="-120"/>
              </a:rPr>
              <a:t>属性不可再分特性:</a:t>
            </a:r>
            <a:r>
              <a:rPr sz="2000" b="1" spc="3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又被称为关系第一范式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25450" y="4596892"/>
            <a:ext cx="4037329" cy="162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符合第一范式</a:t>
            </a:r>
            <a:r>
              <a:rPr sz="20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2222500" algn="ctr">
              <a:lnSpc>
                <a:spcPts val="2390"/>
              </a:lnSpc>
              <a:spcBef>
                <a:spcPts val="5"/>
              </a:spcBef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不符合第一范式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221865" algn="ctr">
              <a:lnSpc>
                <a:spcPts val="2390"/>
              </a:lnSpc>
            </a:pP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Not</a:t>
            </a:r>
            <a:r>
              <a:rPr sz="2000" b="1" spc="-6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3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3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9199" y="878078"/>
            <a:ext cx="4652645" cy="1634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的特性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R="1477645" algn="ctr">
              <a:lnSpc>
                <a:spcPct val="100000"/>
              </a:lnSpc>
              <a:spcBef>
                <a:spcPts val="1630"/>
              </a:spcBef>
            </a:pPr>
            <a:r>
              <a:rPr sz="2000" spc="5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5" dirty="0">
                <a:latin typeface="Microsoft JhengHei" panose="020B0604030504040204" charset="-120"/>
                <a:cs typeface="Microsoft JhengHei" panose="020B0604030504040204" charset="-120"/>
              </a:rPr>
              <a:t>属性不可再分特性(续)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02321" y="2747010"/>
            <a:ext cx="3966209" cy="17045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62485" y="4853940"/>
            <a:ext cx="3858005" cy="1534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04810" y="5020055"/>
            <a:ext cx="1841500" cy="760730"/>
          </a:xfrm>
          <a:custGeom>
            <a:avLst/>
            <a:gdLst/>
            <a:ahLst/>
            <a:cxnLst/>
            <a:rect l="l" t="t" r="r" b="b"/>
            <a:pathLst>
              <a:path w="1841500" h="760729">
                <a:moveTo>
                  <a:pt x="29717" y="397763"/>
                </a:moveTo>
                <a:lnTo>
                  <a:pt x="28193" y="378713"/>
                </a:lnTo>
                <a:lnTo>
                  <a:pt x="28193" y="371052"/>
                </a:lnTo>
                <a:lnTo>
                  <a:pt x="761" y="369570"/>
                </a:lnTo>
                <a:lnTo>
                  <a:pt x="0" y="380999"/>
                </a:lnTo>
                <a:lnTo>
                  <a:pt x="761" y="399288"/>
                </a:lnTo>
                <a:lnTo>
                  <a:pt x="17926" y="398384"/>
                </a:lnTo>
                <a:lnTo>
                  <a:pt x="28193" y="396388"/>
                </a:lnTo>
                <a:lnTo>
                  <a:pt x="28193" y="378713"/>
                </a:lnTo>
                <a:lnTo>
                  <a:pt x="28955" y="371094"/>
                </a:lnTo>
                <a:lnTo>
                  <a:pt x="28955" y="396240"/>
                </a:lnTo>
                <a:lnTo>
                  <a:pt x="29265" y="397787"/>
                </a:lnTo>
                <a:lnTo>
                  <a:pt x="29717" y="397763"/>
                </a:lnTo>
                <a:close/>
              </a:path>
              <a:path w="1841500" h="760729">
                <a:moveTo>
                  <a:pt x="30479" y="403859"/>
                </a:moveTo>
                <a:lnTo>
                  <a:pt x="29265" y="397787"/>
                </a:lnTo>
                <a:lnTo>
                  <a:pt x="17926" y="398384"/>
                </a:lnTo>
                <a:lnTo>
                  <a:pt x="1523" y="401573"/>
                </a:lnTo>
                <a:lnTo>
                  <a:pt x="3047" y="409194"/>
                </a:lnTo>
                <a:lnTo>
                  <a:pt x="30479" y="403859"/>
                </a:lnTo>
                <a:close/>
              </a:path>
              <a:path w="1841500" h="760729">
                <a:moveTo>
                  <a:pt x="29265" y="397787"/>
                </a:moveTo>
                <a:lnTo>
                  <a:pt x="28955" y="396240"/>
                </a:lnTo>
                <a:lnTo>
                  <a:pt x="17926" y="398384"/>
                </a:lnTo>
                <a:lnTo>
                  <a:pt x="29265" y="397787"/>
                </a:lnTo>
                <a:close/>
              </a:path>
              <a:path w="1841500" h="760729">
                <a:moveTo>
                  <a:pt x="41909" y="320802"/>
                </a:moveTo>
                <a:lnTo>
                  <a:pt x="15239" y="309372"/>
                </a:lnTo>
                <a:lnTo>
                  <a:pt x="10667" y="320039"/>
                </a:lnTo>
                <a:lnTo>
                  <a:pt x="5333" y="337566"/>
                </a:lnTo>
                <a:lnTo>
                  <a:pt x="32765" y="345948"/>
                </a:lnTo>
                <a:lnTo>
                  <a:pt x="38099" y="328422"/>
                </a:lnTo>
                <a:lnTo>
                  <a:pt x="41909" y="320802"/>
                </a:lnTo>
                <a:close/>
              </a:path>
              <a:path w="1841500" h="760729">
                <a:moveTo>
                  <a:pt x="69341" y="275844"/>
                </a:moveTo>
                <a:lnTo>
                  <a:pt x="47243" y="257555"/>
                </a:lnTo>
                <a:lnTo>
                  <a:pt x="30479" y="281177"/>
                </a:lnTo>
                <a:lnTo>
                  <a:pt x="29717" y="282702"/>
                </a:lnTo>
                <a:lnTo>
                  <a:pt x="54101" y="297180"/>
                </a:lnTo>
                <a:lnTo>
                  <a:pt x="54863" y="295655"/>
                </a:lnTo>
                <a:lnTo>
                  <a:pt x="66293" y="279653"/>
                </a:lnTo>
                <a:lnTo>
                  <a:pt x="69341" y="275844"/>
                </a:lnTo>
                <a:close/>
              </a:path>
              <a:path w="1841500" h="760729">
                <a:moveTo>
                  <a:pt x="108203" y="236219"/>
                </a:moveTo>
                <a:lnTo>
                  <a:pt x="89153" y="214883"/>
                </a:lnTo>
                <a:lnTo>
                  <a:pt x="75437" y="227837"/>
                </a:lnTo>
                <a:lnTo>
                  <a:pt x="67055" y="235458"/>
                </a:lnTo>
                <a:lnTo>
                  <a:pt x="87629" y="255269"/>
                </a:lnTo>
                <a:lnTo>
                  <a:pt x="95249" y="247650"/>
                </a:lnTo>
                <a:lnTo>
                  <a:pt x="108203" y="236219"/>
                </a:lnTo>
                <a:close/>
              </a:path>
              <a:path w="1841500" h="760729">
                <a:moveTo>
                  <a:pt x="151637" y="202691"/>
                </a:moveTo>
                <a:lnTo>
                  <a:pt x="135635" y="179831"/>
                </a:lnTo>
                <a:lnTo>
                  <a:pt x="114299" y="194309"/>
                </a:lnTo>
                <a:lnTo>
                  <a:pt x="112013" y="196595"/>
                </a:lnTo>
                <a:lnTo>
                  <a:pt x="129539" y="219455"/>
                </a:lnTo>
                <a:lnTo>
                  <a:pt x="132587" y="216408"/>
                </a:lnTo>
                <a:lnTo>
                  <a:pt x="151637" y="202691"/>
                </a:lnTo>
                <a:close/>
              </a:path>
              <a:path w="1841500" h="760729">
                <a:moveTo>
                  <a:pt x="199643" y="174497"/>
                </a:moveTo>
                <a:lnTo>
                  <a:pt x="185927" y="149351"/>
                </a:lnTo>
                <a:lnTo>
                  <a:pt x="161543" y="163067"/>
                </a:lnTo>
                <a:lnTo>
                  <a:pt x="160019" y="163829"/>
                </a:lnTo>
                <a:lnTo>
                  <a:pt x="175259" y="188213"/>
                </a:lnTo>
                <a:lnTo>
                  <a:pt x="176783" y="187451"/>
                </a:lnTo>
                <a:lnTo>
                  <a:pt x="199643" y="174497"/>
                </a:lnTo>
                <a:close/>
              </a:path>
              <a:path w="1841500" h="760729">
                <a:moveTo>
                  <a:pt x="249935" y="149351"/>
                </a:moveTo>
                <a:lnTo>
                  <a:pt x="237743" y="123443"/>
                </a:lnTo>
                <a:lnTo>
                  <a:pt x="214883" y="134111"/>
                </a:lnTo>
                <a:lnTo>
                  <a:pt x="211835" y="135635"/>
                </a:lnTo>
                <a:lnTo>
                  <a:pt x="224789" y="161544"/>
                </a:lnTo>
                <a:lnTo>
                  <a:pt x="227837" y="160019"/>
                </a:lnTo>
                <a:lnTo>
                  <a:pt x="249935" y="149351"/>
                </a:lnTo>
                <a:close/>
              </a:path>
              <a:path w="1841500" h="760729">
                <a:moveTo>
                  <a:pt x="301751" y="128015"/>
                </a:moveTo>
                <a:lnTo>
                  <a:pt x="291845" y="101345"/>
                </a:lnTo>
                <a:lnTo>
                  <a:pt x="274319" y="108203"/>
                </a:lnTo>
                <a:lnTo>
                  <a:pt x="264413" y="112013"/>
                </a:lnTo>
                <a:lnTo>
                  <a:pt x="275843" y="138683"/>
                </a:lnTo>
                <a:lnTo>
                  <a:pt x="284987" y="134111"/>
                </a:lnTo>
                <a:lnTo>
                  <a:pt x="301751" y="128015"/>
                </a:lnTo>
                <a:close/>
              </a:path>
              <a:path w="1841500" h="760729">
                <a:moveTo>
                  <a:pt x="355091" y="108965"/>
                </a:moveTo>
                <a:lnTo>
                  <a:pt x="345947" y="81533"/>
                </a:lnTo>
                <a:lnTo>
                  <a:pt x="339089" y="83819"/>
                </a:lnTo>
                <a:lnTo>
                  <a:pt x="318515" y="91439"/>
                </a:lnTo>
                <a:lnTo>
                  <a:pt x="328421" y="118109"/>
                </a:lnTo>
                <a:lnTo>
                  <a:pt x="348995" y="111251"/>
                </a:lnTo>
                <a:lnTo>
                  <a:pt x="355091" y="108965"/>
                </a:lnTo>
                <a:close/>
              </a:path>
              <a:path w="1841500" h="760729">
                <a:moveTo>
                  <a:pt x="409193" y="92963"/>
                </a:moveTo>
                <a:lnTo>
                  <a:pt x="401573" y="65531"/>
                </a:lnTo>
                <a:lnTo>
                  <a:pt x="374141" y="73151"/>
                </a:lnTo>
                <a:lnTo>
                  <a:pt x="373379" y="73151"/>
                </a:lnTo>
                <a:lnTo>
                  <a:pt x="381761" y="100583"/>
                </a:lnTo>
                <a:lnTo>
                  <a:pt x="382523" y="100583"/>
                </a:lnTo>
                <a:lnTo>
                  <a:pt x="409193" y="92963"/>
                </a:lnTo>
                <a:close/>
              </a:path>
              <a:path w="1841500" h="760729">
                <a:moveTo>
                  <a:pt x="464057" y="78485"/>
                </a:moveTo>
                <a:lnTo>
                  <a:pt x="457199" y="51053"/>
                </a:lnTo>
                <a:lnTo>
                  <a:pt x="447293" y="53339"/>
                </a:lnTo>
                <a:lnTo>
                  <a:pt x="429005" y="57911"/>
                </a:lnTo>
                <a:lnTo>
                  <a:pt x="436625" y="85343"/>
                </a:lnTo>
                <a:lnTo>
                  <a:pt x="454151" y="80771"/>
                </a:lnTo>
                <a:lnTo>
                  <a:pt x="464057" y="78485"/>
                </a:lnTo>
                <a:close/>
              </a:path>
              <a:path w="1841500" h="760729">
                <a:moveTo>
                  <a:pt x="518921" y="66293"/>
                </a:moveTo>
                <a:lnTo>
                  <a:pt x="513587" y="38099"/>
                </a:lnTo>
                <a:lnTo>
                  <a:pt x="485393" y="44195"/>
                </a:lnTo>
                <a:lnTo>
                  <a:pt x="491489" y="72389"/>
                </a:lnTo>
                <a:lnTo>
                  <a:pt x="518921" y="66293"/>
                </a:lnTo>
                <a:close/>
              </a:path>
              <a:path w="1841500" h="760729">
                <a:moveTo>
                  <a:pt x="574547" y="56387"/>
                </a:moveTo>
                <a:lnTo>
                  <a:pt x="569975" y="28193"/>
                </a:lnTo>
                <a:lnTo>
                  <a:pt x="565403" y="28955"/>
                </a:lnTo>
                <a:lnTo>
                  <a:pt x="541781" y="32765"/>
                </a:lnTo>
                <a:lnTo>
                  <a:pt x="547115" y="60959"/>
                </a:lnTo>
                <a:lnTo>
                  <a:pt x="574547" y="56387"/>
                </a:lnTo>
                <a:close/>
              </a:path>
              <a:path w="1841500" h="760729">
                <a:moveTo>
                  <a:pt x="630935" y="47243"/>
                </a:moveTo>
                <a:lnTo>
                  <a:pt x="627125" y="19049"/>
                </a:lnTo>
                <a:lnTo>
                  <a:pt x="606551" y="22097"/>
                </a:lnTo>
                <a:lnTo>
                  <a:pt x="598931" y="23621"/>
                </a:lnTo>
                <a:lnTo>
                  <a:pt x="602741" y="51815"/>
                </a:lnTo>
                <a:lnTo>
                  <a:pt x="611123" y="50291"/>
                </a:lnTo>
                <a:lnTo>
                  <a:pt x="630935" y="47243"/>
                </a:lnTo>
                <a:close/>
              </a:path>
              <a:path w="1841500" h="760729">
                <a:moveTo>
                  <a:pt x="687323" y="40385"/>
                </a:moveTo>
                <a:lnTo>
                  <a:pt x="684275" y="12191"/>
                </a:lnTo>
                <a:lnTo>
                  <a:pt x="656081" y="15239"/>
                </a:lnTo>
                <a:lnTo>
                  <a:pt x="659129" y="44195"/>
                </a:lnTo>
                <a:lnTo>
                  <a:pt x="687323" y="40385"/>
                </a:lnTo>
                <a:close/>
              </a:path>
              <a:path w="1841500" h="760729">
                <a:moveTo>
                  <a:pt x="743711" y="35051"/>
                </a:moveTo>
                <a:lnTo>
                  <a:pt x="741425" y="6857"/>
                </a:lnTo>
                <a:lnTo>
                  <a:pt x="736853" y="6857"/>
                </a:lnTo>
                <a:lnTo>
                  <a:pt x="713231" y="9143"/>
                </a:lnTo>
                <a:lnTo>
                  <a:pt x="715517" y="38099"/>
                </a:lnTo>
                <a:lnTo>
                  <a:pt x="739139" y="35813"/>
                </a:lnTo>
                <a:lnTo>
                  <a:pt x="743711" y="35051"/>
                </a:lnTo>
                <a:close/>
              </a:path>
              <a:path w="1841500" h="760729">
                <a:moveTo>
                  <a:pt x="800099" y="32003"/>
                </a:moveTo>
                <a:lnTo>
                  <a:pt x="799337" y="3047"/>
                </a:lnTo>
                <a:lnTo>
                  <a:pt x="781811" y="3809"/>
                </a:lnTo>
                <a:lnTo>
                  <a:pt x="770381" y="4571"/>
                </a:lnTo>
                <a:lnTo>
                  <a:pt x="771905" y="33527"/>
                </a:lnTo>
                <a:lnTo>
                  <a:pt x="783335" y="32765"/>
                </a:lnTo>
                <a:lnTo>
                  <a:pt x="800099" y="32003"/>
                </a:lnTo>
                <a:close/>
              </a:path>
              <a:path w="1841500" h="760729">
                <a:moveTo>
                  <a:pt x="857249" y="28955"/>
                </a:moveTo>
                <a:lnTo>
                  <a:pt x="856487" y="761"/>
                </a:lnTo>
                <a:lnTo>
                  <a:pt x="827531" y="1523"/>
                </a:lnTo>
                <a:lnTo>
                  <a:pt x="829055" y="30479"/>
                </a:lnTo>
                <a:lnTo>
                  <a:pt x="857249" y="28955"/>
                </a:lnTo>
                <a:close/>
              </a:path>
              <a:path w="1841500" h="760729">
                <a:moveTo>
                  <a:pt x="914399" y="28193"/>
                </a:moveTo>
                <a:lnTo>
                  <a:pt x="913637" y="0"/>
                </a:lnTo>
                <a:lnTo>
                  <a:pt x="885443" y="0"/>
                </a:lnTo>
                <a:lnTo>
                  <a:pt x="885443" y="28955"/>
                </a:lnTo>
                <a:lnTo>
                  <a:pt x="914399" y="28193"/>
                </a:lnTo>
                <a:close/>
              </a:path>
              <a:path w="1841500" h="760729">
                <a:moveTo>
                  <a:pt x="971549" y="0"/>
                </a:moveTo>
                <a:lnTo>
                  <a:pt x="942593" y="0"/>
                </a:lnTo>
                <a:lnTo>
                  <a:pt x="942593" y="28193"/>
                </a:lnTo>
                <a:lnTo>
                  <a:pt x="966977" y="28955"/>
                </a:lnTo>
                <a:lnTo>
                  <a:pt x="970787" y="28955"/>
                </a:lnTo>
                <a:lnTo>
                  <a:pt x="971549" y="0"/>
                </a:lnTo>
                <a:close/>
              </a:path>
              <a:path w="1841500" h="760729">
                <a:moveTo>
                  <a:pt x="1028699" y="2285"/>
                </a:moveTo>
                <a:lnTo>
                  <a:pt x="1013459" y="1523"/>
                </a:lnTo>
                <a:lnTo>
                  <a:pt x="1000505" y="1523"/>
                </a:lnTo>
                <a:lnTo>
                  <a:pt x="998981" y="29717"/>
                </a:lnTo>
                <a:lnTo>
                  <a:pt x="1013459" y="30520"/>
                </a:lnTo>
                <a:lnTo>
                  <a:pt x="1027175" y="31241"/>
                </a:lnTo>
                <a:lnTo>
                  <a:pt x="1028699" y="2285"/>
                </a:lnTo>
                <a:close/>
              </a:path>
              <a:path w="1841500" h="760729">
                <a:moveTo>
                  <a:pt x="1086611" y="6095"/>
                </a:moveTo>
                <a:lnTo>
                  <a:pt x="1059179" y="3809"/>
                </a:lnTo>
                <a:lnTo>
                  <a:pt x="1057655" y="3809"/>
                </a:lnTo>
                <a:lnTo>
                  <a:pt x="1056131" y="32765"/>
                </a:lnTo>
                <a:lnTo>
                  <a:pt x="1059179" y="32853"/>
                </a:lnTo>
                <a:lnTo>
                  <a:pt x="1084325" y="34289"/>
                </a:lnTo>
                <a:lnTo>
                  <a:pt x="1086611" y="6095"/>
                </a:lnTo>
                <a:close/>
              </a:path>
              <a:path w="1841500" h="760729">
                <a:moveTo>
                  <a:pt x="1143761" y="10667"/>
                </a:moveTo>
                <a:lnTo>
                  <a:pt x="1114805" y="8381"/>
                </a:lnTo>
                <a:lnTo>
                  <a:pt x="1112519" y="36575"/>
                </a:lnTo>
                <a:lnTo>
                  <a:pt x="1140713" y="39623"/>
                </a:lnTo>
                <a:lnTo>
                  <a:pt x="1143761" y="10667"/>
                </a:lnTo>
                <a:close/>
              </a:path>
              <a:path w="1841500" h="760729">
                <a:moveTo>
                  <a:pt x="1200911" y="17525"/>
                </a:moveTo>
                <a:lnTo>
                  <a:pt x="1191767" y="16001"/>
                </a:lnTo>
                <a:lnTo>
                  <a:pt x="1171955" y="13715"/>
                </a:lnTo>
                <a:lnTo>
                  <a:pt x="1168907" y="42671"/>
                </a:lnTo>
                <a:lnTo>
                  <a:pt x="1188719" y="44957"/>
                </a:lnTo>
                <a:lnTo>
                  <a:pt x="1197101" y="45719"/>
                </a:lnTo>
                <a:lnTo>
                  <a:pt x="1200911" y="17525"/>
                </a:lnTo>
                <a:close/>
              </a:path>
              <a:path w="1841500" h="760729">
                <a:moveTo>
                  <a:pt x="1258061" y="25907"/>
                </a:moveTo>
                <a:lnTo>
                  <a:pt x="1234439" y="22097"/>
                </a:lnTo>
                <a:lnTo>
                  <a:pt x="1229105" y="21335"/>
                </a:lnTo>
                <a:lnTo>
                  <a:pt x="1225295" y="49529"/>
                </a:lnTo>
                <a:lnTo>
                  <a:pt x="1230629" y="50291"/>
                </a:lnTo>
                <a:lnTo>
                  <a:pt x="1253489" y="54101"/>
                </a:lnTo>
                <a:lnTo>
                  <a:pt x="1258061" y="25907"/>
                </a:lnTo>
                <a:close/>
              </a:path>
              <a:path w="1841500" h="760729">
                <a:moveTo>
                  <a:pt x="1314449" y="35813"/>
                </a:moveTo>
                <a:lnTo>
                  <a:pt x="1286255" y="30479"/>
                </a:lnTo>
                <a:lnTo>
                  <a:pt x="1280921" y="58673"/>
                </a:lnTo>
                <a:lnTo>
                  <a:pt x="1309115" y="64007"/>
                </a:lnTo>
                <a:lnTo>
                  <a:pt x="1314449" y="35813"/>
                </a:lnTo>
                <a:close/>
              </a:path>
              <a:path w="1841500" h="760729">
                <a:moveTo>
                  <a:pt x="1370837" y="48005"/>
                </a:moveTo>
                <a:lnTo>
                  <a:pt x="1355597" y="44195"/>
                </a:lnTo>
                <a:lnTo>
                  <a:pt x="1342643" y="41909"/>
                </a:lnTo>
                <a:lnTo>
                  <a:pt x="1336547" y="69341"/>
                </a:lnTo>
                <a:lnTo>
                  <a:pt x="1349501" y="72389"/>
                </a:lnTo>
                <a:lnTo>
                  <a:pt x="1364741" y="75437"/>
                </a:lnTo>
                <a:lnTo>
                  <a:pt x="1370837" y="48005"/>
                </a:lnTo>
                <a:close/>
              </a:path>
              <a:path w="1841500" h="760729">
                <a:moveTo>
                  <a:pt x="1426463" y="61721"/>
                </a:moveTo>
                <a:lnTo>
                  <a:pt x="1399031" y="54101"/>
                </a:lnTo>
                <a:lnTo>
                  <a:pt x="1392173" y="82295"/>
                </a:lnTo>
                <a:lnTo>
                  <a:pt x="1419605" y="89153"/>
                </a:lnTo>
                <a:lnTo>
                  <a:pt x="1426463" y="61721"/>
                </a:lnTo>
                <a:close/>
              </a:path>
              <a:path w="1841500" h="760729">
                <a:moveTo>
                  <a:pt x="1482089" y="77723"/>
                </a:moveTo>
                <a:lnTo>
                  <a:pt x="1466849" y="73151"/>
                </a:lnTo>
                <a:lnTo>
                  <a:pt x="1454657" y="69341"/>
                </a:lnTo>
                <a:lnTo>
                  <a:pt x="1447037" y="96773"/>
                </a:lnTo>
                <a:lnTo>
                  <a:pt x="1459229" y="100583"/>
                </a:lnTo>
                <a:lnTo>
                  <a:pt x="1473707" y="105155"/>
                </a:lnTo>
                <a:lnTo>
                  <a:pt x="1482089" y="77723"/>
                </a:lnTo>
                <a:close/>
              </a:path>
              <a:path w="1841500" h="760729">
                <a:moveTo>
                  <a:pt x="1536953" y="96773"/>
                </a:moveTo>
                <a:lnTo>
                  <a:pt x="1534667" y="95249"/>
                </a:lnTo>
                <a:lnTo>
                  <a:pt x="1509521" y="86867"/>
                </a:lnTo>
                <a:lnTo>
                  <a:pt x="1500377" y="113537"/>
                </a:lnTo>
                <a:lnTo>
                  <a:pt x="1525523" y="122681"/>
                </a:lnTo>
                <a:lnTo>
                  <a:pt x="1527047" y="123443"/>
                </a:lnTo>
                <a:lnTo>
                  <a:pt x="1536953" y="96773"/>
                </a:lnTo>
                <a:close/>
              </a:path>
              <a:path w="1841500" h="760729">
                <a:moveTo>
                  <a:pt x="1591055" y="118109"/>
                </a:moveTo>
                <a:lnTo>
                  <a:pt x="1566671" y="108203"/>
                </a:lnTo>
                <a:lnTo>
                  <a:pt x="1563623" y="106679"/>
                </a:lnTo>
                <a:lnTo>
                  <a:pt x="1553717" y="133349"/>
                </a:lnTo>
                <a:lnTo>
                  <a:pt x="1556765" y="134873"/>
                </a:lnTo>
                <a:lnTo>
                  <a:pt x="1579625" y="144017"/>
                </a:lnTo>
                <a:lnTo>
                  <a:pt x="1591055" y="118109"/>
                </a:lnTo>
                <a:close/>
              </a:path>
              <a:path w="1841500" h="760729">
                <a:moveTo>
                  <a:pt x="1642871" y="143255"/>
                </a:moveTo>
                <a:lnTo>
                  <a:pt x="1626107" y="134111"/>
                </a:lnTo>
                <a:lnTo>
                  <a:pt x="1616963" y="130301"/>
                </a:lnTo>
                <a:lnTo>
                  <a:pt x="1604771" y="156209"/>
                </a:lnTo>
                <a:lnTo>
                  <a:pt x="1613915" y="160019"/>
                </a:lnTo>
                <a:lnTo>
                  <a:pt x="1629917" y="168401"/>
                </a:lnTo>
                <a:lnTo>
                  <a:pt x="1642871" y="143255"/>
                </a:lnTo>
                <a:close/>
              </a:path>
              <a:path w="1841500" h="760729">
                <a:moveTo>
                  <a:pt x="1693925" y="172211"/>
                </a:moveTo>
                <a:lnTo>
                  <a:pt x="1679447" y="163067"/>
                </a:lnTo>
                <a:lnTo>
                  <a:pt x="1668779" y="156971"/>
                </a:lnTo>
                <a:lnTo>
                  <a:pt x="1655063" y="182117"/>
                </a:lnTo>
                <a:lnTo>
                  <a:pt x="1664969" y="187451"/>
                </a:lnTo>
                <a:lnTo>
                  <a:pt x="1678685" y="196595"/>
                </a:lnTo>
                <a:lnTo>
                  <a:pt x="1693925" y="172211"/>
                </a:lnTo>
                <a:close/>
              </a:path>
              <a:path w="1841500" h="760729">
                <a:moveTo>
                  <a:pt x="1741931" y="206501"/>
                </a:moveTo>
                <a:lnTo>
                  <a:pt x="1725929" y="193547"/>
                </a:lnTo>
                <a:lnTo>
                  <a:pt x="1718309" y="188213"/>
                </a:lnTo>
                <a:lnTo>
                  <a:pt x="1701545" y="211835"/>
                </a:lnTo>
                <a:lnTo>
                  <a:pt x="1709165" y="217169"/>
                </a:lnTo>
                <a:lnTo>
                  <a:pt x="1723643" y="228599"/>
                </a:lnTo>
                <a:lnTo>
                  <a:pt x="1741931" y="206501"/>
                </a:lnTo>
                <a:close/>
              </a:path>
              <a:path w="1841500" h="760729">
                <a:moveTo>
                  <a:pt x="1785365" y="247649"/>
                </a:moveTo>
                <a:lnTo>
                  <a:pt x="1782317" y="243839"/>
                </a:lnTo>
                <a:lnTo>
                  <a:pt x="1764029" y="225551"/>
                </a:lnTo>
                <a:lnTo>
                  <a:pt x="1744979" y="246887"/>
                </a:lnTo>
                <a:lnTo>
                  <a:pt x="1746503" y="248411"/>
                </a:lnTo>
                <a:lnTo>
                  <a:pt x="1761743" y="264413"/>
                </a:lnTo>
                <a:lnTo>
                  <a:pt x="1763267" y="265937"/>
                </a:lnTo>
                <a:lnTo>
                  <a:pt x="1785365" y="247649"/>
                </a:lnTo>
                <a:close/>
              </a:path>
              <a:path w="1841500" h="760729">
                <a:moveTo>
                  <a:pt x="1819655" y="296417"/>
                </a:moveTo>
                <a:lnTo>
                  <a:pt x="1810511" y="280415"/>
                </a:lnTo>
                <a:lnTo>
                  <a:pt x="1803653" y="270509"/>
                </a:lnTo>
                <a:lnTo>
                  <a:pt x="1780031" y="287273"/>
                </a:lnTo>
                <a:lnTo>
                  <a:pt x="1786889" y="296417"/>
                </a:lnTo>
                <a:lnTo>
                  <a:pt x="1794509" y="310133"/>
                </a:lnTo>
                <a:lnTo>
                  <a:pt x="1819655" y="296417"/>
                </a:lnTo>
                <a:close/>
              </a:path>
              <a:path w="1841500" h="760729">
                <a:moveTo>
                  <a:pt x="1839467" y="354329"/>
                </a:moveTo>
                <a:lnTo>
                  <a:pt x="1835657" y="338327"/>
                </a:lnTo>
                <a:lnTo>
                  <a:pt x="1831847" y="325373"/>
                </a:lnTo>
                <a:lnTo>
                  <a:pt x="1804415" y="333755"/>
                </a:lnTo>
                <a:lnTo>
                  <a:pt x="1808987" y="346709"/>
                </a:lnTo>
                <a:lnTo>
                  <a:pt x="1811273" y="359663"/>
                </a:lnTo>
                <a:lnTo>
                  <a:pt x="1839467" y="354329"/>
                </a:lnTo>
                <a:close/>
              </a:path>
              <a:path w="1841500" h="760729">
                <a:moveTo>
                  <a:pt x="1840991" y="386333"/>
                </a:moveTo>
                <a:lnTo>
                  <a:pt x="1812035" y="384809"/>
                </a:lnTo>
                <a:lnTo>
                  <a:pt x="1811273" y="397763"/>
                </a:lnTo>
                <a:lnTo>
                  <a:pt x="1808987" y="411479"/>
                </a:lnTo>
                <a:lnTo>
                  <a:pt x="1837181" y="416813"/>
                </a:lnTo>
                <a:lnTo>
                  <a:pt x="1840229" y="399287"/>
                </a:lnTo>
                <a:lnTo>
                  <a:pt x="1840991" y="386333"/>
                </a:lnTo>
                <a:close/>
              </a:path>
              <a:path w="1841500" h="760729">
                <a:moveTo>
                  <a:pt x="1827275" y="446531"/>
                </a:moveTo>
                <a:lnTo>
                  <a:pt x="1801367" y="435101"/>
                </a:lnTo>
                <a:lnTo>
                  <a:pt x="1795271" y="448055"/>
                </a:lnTo>
                <a:lnTo>
                  <a:pt x="1789175" y="459485"/>
                </a:lnTo>
                <a:lnTo>
                  <a:pt x="1813559" y="473201"/>
                </a:lnTo>
                <a:lnTo>
                  <a:pt x="1821941" y="459485"/>
                </a:lnTo>
                <a:lnTo>
                  <a:pt x="1827275" y="446531"/>
                </a:lnTo>
                <a:close/>
              </a:path>
              <a:path w="1841500" h="760729">
                <a:moveTo>
                  <a:pt x="1796033" y="499109"/>
                </a:moveTo>
                <a:lnTo>
                  <a:pt x="1773935" y="480821"/>
                </a:lnTo>
                <a:lnTo>
                  <a:pt x="1760981" y="496823"/>
                </a:lnTo>
                <a:lnTo>
                  <a:pt x="1756409" y="501395"/>
                </a:lnTo>
                <a:lnTo>
                  <a:pt x="1776221" y="521207"/>
                </a:lnTo>
                <a:lnTo>
                  <a:pt x="1783079" y="515111"/>
                </a:lnTo>
                <a:lnTo>
                  <a:pt x="1796033" y="499109"/>
                </a:lnTo>
                <a:close/>
              </a:path>
              <a:path w="1841500" h="760729">
                <a:moveTo>
                  <a:pt x="1754885" y="541781"/>
                </a:moveTo>
                <a:lnTo>
                  <a:pt x="1736597" y="520445"/>
                </a:lnTo>
                <a:lnTo>
                  <a:pt x="1728215" y="528065"/>
                </a:lnTo>
                <a:lnTo>
                  <a:pt x="1714499" y="537971"/>
                </a:lnTo>
                <a:lnTo>
                  <a:pt x="1732787" y="560831"/>
                </a:lnTo>
                <a:lnTo>
                  <a:pt x="1747265" y="549401"/>
                </a:lnTo>
                <a:lnTo>
                  <a:pt x="1754885" y="541781"/>
                </a:lnTo>
                <a:close/>
              </a:path>
              <a:path w="1841500" h="760729">
                <a:moveTo>
                  <a:pt x="1709165" y="578357"/>
                </a:moveTo>
                <a:lnTo>
                  <a:pt x="1692401" y="554735"/>
                </a:lnTo>
                <a:lnTo>
                  <a:pt x="1687829" y="557783"/>
                </a:lnTo>
                <a:lnTo>
                  <a:pt x="1668779" y="569975"/>
                </a:lnTo>
                <a:lnTo>
                  <a:pt x="1684019" y="593597"/>
                </a:lnTo>
                <a:lnTo>
                  <a:pt x="1703831" y="581405"/>
                </a:lnTo>
                <a:lnTo>
                  <a:pt x="1709165" y="578357"/>
                </a:lnTo>
                <a:close/>
              </a:path>
              <a:path w="1841500" h="760729">
                <a:moveTo>
                  <a:pt x="1658873" y="608837"/>
                </a:moveTo>
                <a:lnTo>
                  <a:pt x="1645157" y="583691"/>
                </a:lnTo>
                <a:lnTo>
                  <a:pt x="1639823" y="586739"/>
                </a:lnTo>
                <a:lnTo>
                  <a:pt x="1620011" y="596645"/>
                </a:lnTo>
                <a:lnTo>
                  <a:pt x="1632965" y="621791"/>
                </a:lnTo>
                <a:lnTo>
                  <a:pt x="1658873" y="608837"/>
                </a:lnTo>
                <a:close/>
              </a:path>
              <a:path w="1841500" h="760729">
                <a:moveTo>
                  <a:pt x="1607057" y="634745"/>
                </a:moveTo>
                <a:lnTo>
                  <a:pt x="1594865" y="608837"/>
                </a:lnTo>
                <a:lnTo>
                  <a:pt x="1585721" y="613409"/>
                </a:lnTo>
                <a:lnTo>
                  <a:pt x="1568957" y="620267"/>
                </a:lnTo>
                <a:lnTo>
                  <a:pt x="1580387" y="646176"/>
                </a:lnTo>
                <a:lnTo>
                  <a:pt x="1597913" y="639317"/>
                </a:lnTo>
                <a:lnTo>
                  <a:pt x="1607057" y="634745"/>
                </a:lnTo>
                <a:close/>
              </a:path>
              <a:path w="1841500" h="760729">
                <a:moveTo>
                  <a:pt x="1552955" y="656843"/>
                </a:moveTo>
                <a:lnTo>
                  <a:pt x="1543049" y="630173"/>
                </a:lnTo>
                <a:lnTo>
                  <a:pt x="1524761" y="637793"/>
                </a:lnTo>
                <a:lnTo>
                  <a:pt x="1516379" y="640079"/>
                </a:lnTo>
                <a:lnTo>
                  <a:pt x="1526285" y="667511"/>
                </a:lnTo>
                <a:lnTo>
                  <a:pt x="1535429" y="664463"/>
                </a:lnTo>
                <a:lnTo>
                  <a:pt x="1552955" y="656843"/>
                </a:lnTo>
                <a:close/>
              </a:path>
              <a:path w="1841500" h="760729">
                <a:moveTo>
                  <a:pt x="1498853" y="676655"/>
                </a:moveTo>
                <a:lnTo>
                  <a:pt x="1489709" y="649223"/>
                </a:lnTo>
                <a:lnTo>
                  <a:pt x="1463039" y="658367"/>
                </a:lnTo>
                <a:lnTo>
                  <a:pt x="1471421" y="685799"/>
                </a:lnTo>
                <a:lnTo>
                  <a:pt x="1498853" y="676655"/>
                </a:lnTo>
                <a:close/>
              </a:path>
              <a:path w="1841500" h="760729">
                <a:moveTo>
                  <a:pt x="1443989" y="693419"/>
                </a:moveTo>
                <a:lnTo>
                  <a:pt x="1435607" y="665987"/>
                </a:lnTo>
                <a:lnTo>
                  <a:pt x="1423415" y="669797"/>
                </a:lnTo>
                <a:lnTo>
                  <a:pt x="1408175" y="673607"/>
                </a:lnTo>
                <a:lnTo>
                  <a:pt x="1415795" y="701039"/>
                </a:lnTo>
                <a:lnTo>
                  <a:pt x="1431035" y="697229"/>
                </a:lnTo>
                <a:lnTo>
                  <a:pt x="1443989" y="693419"/>
                </a:lnTo>
                <a:close/>
              </a:path>
              <a:path w="1841500" h="760729">
                <a:moveTo>
                  <a:pt x="1387601" y="707897"/>
                </a:moveTo>
                <a:lnTo>
                  <a:pt x="1381505" y="680465"/>
                </a:lnTo>
                <a:lnTo>
                  <a:pt x="1353311" y="686561"/>
                </a:lnTo>
                <a:lnTo>
                  <a:pt x="1360169" y="714755"/>
                </a:lnTo>
                <a:lnTo>
                  <a:pt x="1387601" y="707897"/>
                </a:lnTo>
                <a:close/>
              </a:path>
              <a:path w="1841500" h="760729">
                <a:moveTo>
                  <a:pt x="1331213" y="720851"/>
                </a:moveTo>
                <a:lnTo>
                  <a:pt x="1325879" y="692657"/>
                </a:lnTo>
                <a:lnTo>
                  <a:pt x="1310639" y="695705"/>
                </a:lnTo>
                <a:lnTo>
                  <a:pt x="1297685" y="697991"/>
                </a:lnTo>
                <a:lnTo>
                  <a:pt x="1303019" y="726185"/>
                </a:lnTo>
                <a:lnTo>
                  <a:pt x="1316735" y="723899"/>
                </a:lnTo>
                <a:lnTo>
                  <a:pt x="1331213" y="720851"/>
                </a:lnTo>
                <a:close/>
              </a:path>
              <a:path w="1841500" h="760729">
                <a:moveTo>
                  <a:pt x="1274825" y="731519"/>
                </a:moveTo>
                <a:lnTo>
                  <a:pt x="1270253" y="703326"/>
                </a:lnTo>
                <a:lnTo>
                  <a:pt x="1242059" y="707897"/>
                </a:lnTo>
                <a:lnTo>
                  <a:pt x="1246631" y="736091"/>
                </a:lnTo>
                <a:lnTo>
                  <a:pt x="1274825" y="731519"/>
                </a:lnTo>
                <a:close/>
              </a:path>
              <a:path w="1841500" h="760729">
                <a:moveTo>
                  <a:pt x="1217675" y="739901"/>
                </a:moveTo>
                <a:lnTo>
                  <a:pt x="1213865" y="711707"/>
                </a:lnTo>
                <a:lnTo>
                  <a:pt x="1187957" y="715517"/>
                </a:lnTo>
                <a:lnTo>
                  <a:pt x="1185671" y="715517"/>
                </a:lnTo>
                <a:lnTo>
                  <a:pt x="1189481" y="743711"/>
                </a:lnTo>
                <a:lnTo>
                  <a:pt x="1191767" y="743711"/>
                </a:lnTo>
                <a:lnTo>
                  <a:pt x="1217675" y="739901"/>
                </a:lnTo>
                <a:close/>
              </a:path>
              <a:path w="1841500" h="760729">
                <a:moveTo>
                  <a:pt x="1160525" y="747521"/>
                </a:moveTo>
                <a:lnTo>
                  <a:pt x="1157477" y="718565"/>
                </a:lnTo>
                <a:lnTo>
                  <a:pt x="1145285" y="720089"/>
                </a:lnTo>
                <a:lnTo>
                  <a:pt x="1129283" y="721613"/>
                </a:lnTo>
                <a:lnTo>
                  <a:pt x="1132331" y="749807"/>
                </a:lnTo>
                <a:lnTo>
                  <a:pt x="1149095" y="748283"/>
                </a:lnTo>
                <a:lnTo>
                  <a:pt x="1160525" y="747521"/>
                </a:lnTo>
                <a:close/>
              </a:path>
              <a:path w="1841500" h="760729">
                <a:moveTo>
                  <a:pt x="1103375" y="752855"/>
                </a:moveTo>
                <a:lnTo>
                  <a:pt x="1101089" y="723899"/>
                </a:lnTo>
                <a:lnTo>
                  <a:pt x="1072895" y="726185"/>
                </a:lnTo>
                <a:lnTo>
                  <a:pt x="1075181" y="755141"/>
                </a:lnTo>
                <a:lnTo>
                  <a:pt x="1103375" y="752855"/>
                </a:lnTo>
                <a:close/>
              </a:path>
              <a:path w="1841500" h="760729">
                <a:moveTo>
                  <a:pt x="1046225" y="756666"/>
                </a:moveTo>
                <a:lnTo>
                  <a:pt x="1044701" y="727710"/>
                </a:lnTo>
                <a:lnTo>
                  <a:pt x="1015745" y="729233"/>
                </a:lnTo>
                <a:lnTo>
                  <a:pt x="1017269" y="758190"/>
                </a:lnTo>
                <a:lnTo>
                  <a:pt x="1046225" y="756666"/>
                </a:lnTo>
                <a:close/>
              </a:path>
              <a:path w="1841500" h="760729">
                <a:moveTo>
                  <a:pt x="989075" y="758951"/>
                </a:moveTo>
                <a:lnTo>
                  <a:pt x="987551" y="730757"/>
                </a:lnTo>
                <a:lnTo>
                  <a:pt x="966977" y="730757"/>
                </a:lnTo>
                <a:lnTo>
                  <a:pt x="959357" y="731519"/>
                </a:lnTo>
                <a:lnTo>
                  <a:pt x="960119" y="759713"/>
                </a:lnTo>
                <a:lnTo>
                  <a:pt x="967739" y="759713"/>
                </a:lnTo>
                <a:lnTo>
                  <a:pt x="989075" y="758951"/>
                </a:lnTo>
                <a:close/>
              </a:path>
              <a:path w="1841500" h="760729">
                <a:moveTo>
                  <a:pt x="931163" y="759713"/>
                </a:moveTo>
                <a:lnTo>
                  <a:pt x="931163" y="731519"/>
                </a:lnTo>
                <a:lnTo>
                  <a:pt x="902969" y="731519"/>
                </a:lnTo>
                <a:lnTo>
                  <a:pt x="902207" y="759713"/>
                </a:lnTo>
                <a:lnTo>
                  <a:pt x="920495" y="760476"/>
                </a:lnTo>
                <a:lnTo>
                  <a:pt x="931163" y="759713"/>
                </a:lnTo>
                <a:close/>
              </a:path>
              <a:path w="1841500" h="760729">
                <a:moveTo>
                  <a:pt x="874013" y="759713"/>
                </a:moveTo>
                <a:lnTo>
                  <a:pt x="874013" y="730757"/>
                </a:lnTo>
                <a:lnTo>
                  <a:pt x="845819" y="729995"/>
                </a:lnTo>
                <a:lnTo>
                  <a:pt x="845057" y="758951"/>
                </a:lnTo>
                <a:lnTo>
                  <a:pt x="874013" y="759713"/>
                </a:lnTo>
                <a:close/>
              </a:path>
              <a:path w="1841500" h="760729">
                <a:moveTo>
                  <a:pt x="817625" y="729233"/>
                </a:moveTo>
                <a:lnTo>
                  <a:pt x="789431" y="727710"/>
                </a:lnTo>
                <a:lnTo>
                  <a:pt x="787907" y="755904"/>
                </a:lnTo>
                <a:lnTo>
                  <a:pt x="816101" y="757427"/>
                </a:lnTo>
                <a:lnTo>
                  <a:pt x="817625" y="729233"/>
                </a:lnTo>
                <a:close/>
              </a:path>
              <a:path w="1841500" h="760729">
                <a:moveTo>
                  <a:pt x="760475" y="725423"/>
                </a:moveTo>
                <a:lnTo>
                  <a:pt x="739139" y="723899"/>
                </a:lnTo>
                <a:lnTo>
                  <a:pt x="733043" y="723899"/>
                </a:lnTo>
                <a:lnTo>
                  <a:pt x="729995" y="752094"/>
                </a:lnTo>
                <a:lnTo>
                  <a:pt x="736853" y="752855"/>
                </a:lnTo>
                <a:lnTo>
                  <a:pt x="758951" y="754379"/>
                </a:lnTo>
                <a:lnTo>
                  <a:pt x="760475" y="725423"/>
                </a:lnTo>
                <a:close/>
              </a:path>
              <a:path w="1841500" h="760729">
                <a:moveTo>
                  <a:pt x="704087" y="720851"/>
                </a:moveTo>
                <a:lnTo>
                  <a:pt x="695705" y="720090"/>
                </a:lnTo>
                <a:lnTo>
                  <a:pt x="675893" y="717804"/>
                </a:lnTo>
                <a:lnTo>
                  <a:pt x="672845" y="745997"/>
                </a:lnTo>
                <a:lnTo>
                  <a:pt x="692657" y="748283"/>
                </a:lnTo>
                <a:lnTo>
                  <a:pt x="701801" y="749045"/>
                </a:lnTo>
                <a:lnTo>
                  <a:pt x="704087" y="720851"/>
                </a:lnTo>
                <a:close/>
              </a:path>
              <a:path w="1841500" h="760729">
                <a:moveTo>
                  <a:pt x="647699" y="714755"/>
                </a:moveTo>
                <a:lnTo>
                  <a:pt x="619505" y="710945"/>
                </a:lnTo>
                <a:lnTo>
                  <a:pt x="615695" y="739140"/>
                </a:lnTo>
                <a:lnTo>
                  <a:pt x="643889" y="742949"/>
                </a:lnTo>
                <a:lnTo>
                  <a:pt x="647699" y="714755"/>
                </a:lnTo>
                <a:close/>
              </a:path>
              <a:path w="1841500" h="760729">
                <a:moveTo>
                  <a:pt x="592073" y="706373"/>
                </a:moveTo>
                <a:lnTo>
                  <a:pt x="569975" y="703326"/>
                </a:lnTo>
                <a:lnTo>
                  <a:pt x="563879" y="701801"/>
                </a:lnTo>
                <a:lnTo>
                  <a:pt x="558545" y="729995"/>
                </a:lnTo>
                <a:lnTo>
                  <a:pt x="565403" y="731519"/>
                </a:lnTo>
                <a:lnTo>
                  <a:pt x="587501" y="734567"/>
                </a:lnTo>
                <a:lnTo>
                  <a:pt x="592073" y="706373"/>
                </a:lnTo>
                <a:close/>
              </a:path>
              <a:path w="1841500" h="760729">
                <a:moveTo>
                  <a:pt x="535685" y="696467"/>
                </a:moveTo>
                <a:lnTo>
                  <a:pt x="530351" y="695705"/>
                </a:lnTo>
                <a:lnTo>
                  <a:pt x="508253" y="691133"/>
                </a:lnTo>
                <a:lnTo>
                  <a:pt x="502157" y="719327"/>
                </a:lnTo>
                <a:lnTo>
                  <a:pt x="525017" y="723899"/>
                </a:lnTo>
                <a:lnTo>
                  <a:pt x="530351" y="724661"/>
                </a:lnTo>
                <a:lnTo>
                  <a:pt x="535685" y="696467"/>
                </a:lnTo>
                <a:close/>
              </a:path>
              <a:path w="1841500" h="760729">
                <a:moveTo>
                  <a:pt x="480821" y="685038"/>
                </a:moveTo>
                <a:lnTo>
                  <a:pt x="453389" y="678941"/>
                </a:lnTo>
                <a:lnTo>
                  <a:pt x="445769" y="706373"/>
                </a:lnTo>
                <a:lnTo>
                  <a:pt x="447293" y="707135"/>
                </a:lnTo>
                <a:lnTo>
                  <a:pt x="473963" y="713232"/>
                </a:lnTo>
                <a:lnTo>
                  <a:pt x="480821" y="685038"/>
                </a:lnTo>
                <a:close/>
              </a:path>
              <a:path w="1841500" h="760729">
                <a:moveTo>
                  <a:pt x="425195" y="671322"/>
                </a:moveTo>
                <a:lnTo>
                  <a:pt x="417575" y="669797"/>
                </a:lnTo>
                <a:lnTo>
                  <a:pt x="398525" y="663701"/>
                </a:lnTo>
                <a:lnTo>
                  <a:pt x="390143" y="691895"/>
                </a:lnTo>
                <a:lnTo>
                  <a:pt x="409955" y="697229"/>
                </a:lnTo>
                <a:lnTo>
                  <a:pt x="418337" y="699516"/>
                </a:lnTo>
                <a:lnTo>
                  <a:pt x="425195" y="671322"/>
                </a:lnTo>
                <a:close/>
              </a:path>
              <a:path w="1841500" h="760729">
                <a:moveTo>
                  <a:pt x="371093" y="656082"/>
                </a:moveTo>
                <a:lnTo>
                  <a:pt x="348233" y="648462"/>
                </a:lnTo>
                <a:lnTo>
                  <a:pt x="344423" y="647700"/>
                </a:lnTo>
                <a:lnTo>
                  <a:pt x="335279" y="674369"/>
                </a:lnTo>
                <a:lnTo>
                  <a:pt x="362711" y="683513"/>
                </a:lnTo>
                <a:lnTo>
                  <a:pt x="371093" y="656082"/>
                </a:lnTo>
                <a:close/>
              </a:path>
              <a:path w="1841500" h="760729">
                <a:moveTo>
                  <a:pt x="317753" y="637794"/>
                </a:moveTo>
                <a:lnTo>
                  <a:pt x="315467" y="637032"/>
                </a:lnTo>
                <a:lnTo>
                  <a:pt x="291083" y="627888"/>
                </a:lnTo>
                <a:lnTo>
                  <a:pt x="281177" y="654558"/>
                </a:lnTo>
                <a:lnTo>
                  <a:pt x="306323" y="664463"/>
                </a:lnTo>
                <a:lnTo>
                  <a:pt x="307847" y="665226"/>
                </a:lnTo>
                <a:lnTo>
                  <a:pt x="317753" y="637794"/>
                </a:lnTo>
                <a:close/>
              </a:path>
              <a:path w="1841500" h="760729">
                <a:moveTo>
                  <a:pt x="265175" y="617219"/>
                </a:moveTo>
                <a:lnTo>
                  <a:pt x="255269" y="612647"/>
                </a:lnTo>
                <a:lnTo>
                  <a:pt x="239267" y="605790"/>
                </a:lnTo>
                <a:lnTo>
                  <a:pt x="227837" y="631697"/>
                </a:lnTo>
                <a:lnTo>
                  <a:pt x="243839" y="639318"/>
                </a:lnTo>
                <a:lnTo>
                  <a:pt x="253745" y="643128"/>
                </a:lnTo>
                <a:lnTo>
                  <a:pt x="265175" y="617219"/>
                </a:lnTo>
                <a:close/>
              </a:path>
              <a:path w="1841500" h="760729">
                <a:moveTo>
                  <a:pt x="214121" y="593597"/>
                </a:moveTo>
                <a:lnTo>
                  <a:pt x="200405" y="585977"/>
                </a:lnTo>
                <a:lnTo>
                  <a:pt x="189737" y="579882"/>
                </a:lnTo>
                <a:lnTo>
                  <a:pt x="176021" y="605028"/>
                </a:lnTo>
                <a:lnTo>
                  <a:pt x="187451" y="611885"/>
                </a:lnTo>
                <a:lnTo>
                  <a:pt x="201167" y="618744"/>
                </a:lnTo>
                <a:lnTo>
                  <a:pt x="214121" y="593597"/>
                </a:lnTo>
                <a:close/>
              </a:path>
              <a:path w="1841500" h="760729">
                <a:moveTo>
                  <a:pt x="166115" y="565404"/>
                </a:moveTo>
                <a:lnTo>
                  <a:pt x="153161" y="557784"/>
                </a:lnTo>
                <a:lnTo>
                  <a:pt x="142493" y="550164"/>
                </a:lnTo>
                <a:lnTo>
                  <a:pt x="126491" y="573786"/>
                </a:lnTo>
                <a:lnTo>
                  <a:pt x="137921" y="582168"/>
                </a:lnTo>
                <a:lnTo>
                  <a:pt x="150875" y="589788"/>
                </a:lnTo>
                <a:lnTo>
                  <a:pt x="166115" y="565404"/>
                </a:lnTo>
                <a:close/>
              </a:path>
              <a:path w="1841500" h="760729">
                <a:moveTo>
                  <a:pt x="80009" y="496061"/>
                </a:moveTo>
                <a:lnTo>
                  <a:pt x="79247" y="496061"/>
                </a:lnTo>
                <a:lnTo>
                  <a:pt x="65531" y="479297"/>
                </a:lnTo>
                <a:lnTo>
                  <a:pt x="63245" y="476250"/>
                </a:lnTo>
                <a:lnTo>
                  <a:pt x="39623" y="492252"/>
                </a:lnTo>
                <a:lnTo>
                  <a:pt x="44195" y="497586"/>
                </a:lnTo>
                <a:lnTo>
                  <a:pt x="58673" y="515873"/>
                </a:lnTo>
                <a:lnTo>
                  <a:pt x="59435" y="515873"/>
                </a:lnTo>
                <a:lnTo>
                  <a:pt x="80009" y="496061"/>
                </a:lnTo>
                <a:close/>
              </a:path>
              <a:path w="1841500" h="760729">
                <a:moveTo>
                  <a:pt x="120395" y="533400"/>
                </a:moveTo>
                <a:lnTo>
                  <a:pt x="112013" y="527304"/>
                </a:lnTo>
                <a:lnTo>
                  <a:pt x="99059" y="515873"/>
                </a:lnTo>
                <a:lnTo>
                  <a:pt x="80009" y="537210"/>
                </a:lnTo>
                <a:lnTo>
                  <a:pt x="94487" y="549402"/>
                </a:lnTo>
                <a:lnTo>
                  <a:pt x="102869" y="556260"/>
                </a:lnTo>
                <a:lnTo>
                  <a:pt x="120395" y="533400"/>
                </a:lnTo>
                <a:close/>
              </a:path>
              <a:path w="1841500" h="760729">
                <a:moveTo>
                  <a:pt x="48767" y="452628"/>
                </a:moveTo>
                <a:lnTo>
                  <a:pt x="44957" y="446531"/>
                </a:lnTo>
                <a:lnTo>
                  <a:pt x="37337" y="429767"/>
                </a:lnTo>
                <a:lnTo>
                  <a:pt x="10667" y="438150"/>
                </a:lnTo>
                <a:lnTo>
                  <a:pt x="11429" y="441197"/>
                </a:lnTo>
                <a:lnTo>
                  <a:pt x="19811" y="461009"/>
                </a:lnTo>
                <a:lnTo>
                  <a:pt x="23621" y="467106"/>
                </a:lnTo>
                <a:lnTo>
                  <a:pt x="48767" y="45262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757920" cy="542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上的一些重要概念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 dirty="0">
              <a:latin typeface="Times New Roman" panose="02020603050405020304"/>
              <a:cs typeface="Times New Roman" panose="02020603050405020304"/>
            </a:endParaRPr>
          </a:p>
          <a:p>
            <a:pPr marL="5651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候选码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(Candidate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Key)/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候选键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13715" marR="87630" indent="-635">
              <a:lnSpc>
                <a:spcPct val="130000"/>
              </a:lnSpc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关系中的一个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属性组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，其值能唯一标识一个元组，若从该属性组中去掉  任何一个属性，它就不具有这一性质了，这样的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属性组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称作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候选码。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latin typeface="Times New Roman" panose="02020603050405020304"/>
              <a:cs typeface="Times New Roman" panose="02020603050405020304"/>
            </a:endParaRPr>
          </a:p>
          <a:p>
            <a:pPr marL="513715" marR="5080">
              <a:lnSpc>
                <a:spcPct val="13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例如关系“学生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u="sng" dirty="0">
                <a:latin typeface="Arial" panose="020B0604020202020204"/>
                <a:cs typeface="Arial" panose="020B0604020202020204"/>
              </a:rPr>
              <a:t>S#</a:t>
            </a:r>
            <a:r>
              <a:rPr sz="2000" b="1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Sname, Sage,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Sclass)”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中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S#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就是一个候选码，在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学生关系中，任何两个元组的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S#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是一定不同的，而这两个元组的 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Sname,Sage,Sclass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都可能相同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同名、同龄、同班</a:t>
            </a:r>
            <a:r>
              <a:rPr sz="2000" b="1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，所以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S#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是候选码。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latin typeface="Times New Roman" panose="02020603050405020304"/>
              <a:cs typeface="Times New Roman" panose="02020603050405020304"/>
            </a:endParaRPr>
          </a:p>
          <a:p>
            <a:pPr marL="513715" marR="163830" indent="-635">
              <a:lnSpc>
                <a:spcPct val="13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再如关系“选课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u="sng" dirty="0">
                <a:latin typeface="Arial" panose="020B0604020202020204"/>
                <a:cs typeface="Arial" panose="020B0604020202020204"/>
              </a:rPr>
              <a:t>S#, </a:t>
            </a:r>
            <a:r>
              <a:rPr sz="2000" b="1" u="sng" spc="-5" dirty="0">
                <a:latin typeface="Arial" panose="020B0604020202020204"/>
                <a:cs typeface="Arial" panose="020B0604020202020204"/>
              </a:rPr>
              <a:t>C#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Sname, Cname,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Grade)”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中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(S#,C#)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联合起来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是一个候选码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873490" cy="451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上的一些重要概念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515">
              <a:lnSpc>
                <a:spcPct val="100000"/>
              </a:lnSpc>
              <a:spcBef>
                <a:spcPts val="224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有时，关系中有很多组候选码，例如：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24865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学生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(S#,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Sname,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Sage,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Sclass,</a:t>
            </a:r>
            <a:r>
              <a:rPr sz="2000" b="1" spc="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Saddress)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6515" marR="17780" indent="488950">
              <a:lnSpc>
                <a:spcPct val="130000"/>
              </a:lnSpc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其中属性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S#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是候选码，属性组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(Sname, Saddress)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也是候选码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同名同地址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的两个同学是不存在的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65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再如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24865">
              <a:lnSpc>
                <a:spcPct val="100000"/>
              </a:lnSpc>
              <a:spcBef>
                <a:spcPts val="720"/>
              </a:spcBef>
            </a:pP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Employee(EmpID, EmpName,</a:t>
            </a:r>
            <a:r>
              <a:rPr sz="2000" b="1" spc="5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Mobile)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6515" marR="5080" indent="488950">
              <a:lnSpc>
                <a:spcPct val="130000"/>
              </a:lnSpc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每一雇员有唯一的</a:t>
            </a:r>
            <a:r>
              <a:rPr sz="2000" b="1" dirty="0">
                <a:latin typeface="Arial" panose="020B0604020202020204"/>
                <a:cs typeface="Arial" panose="020B0604020202020204"/>
              </a:rPr>
              <a:t>EmpID,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没有两个雇员有相同的手机号</a:t>
            </a:r>
            <a:r>
              <a:rPr sz="2000" b="1" dirty="0">
                <a:latin typeface="Arial" panose="020B0604020202020204"/>
                <a:cs typeface="Arial" panose="020B0604020202020204"/>
              </a:rPr>
              <a:t>Mobile,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则</a:t>
            </a:r>
            <a:r>
              <a:rPr sz="2000" b="1" dirty="0">
                <a:latin typeface="Arial" panose="020B0604020202020204"/>
                <a:cs typeface="Arial" panose="020B0604020202020204"/>
              </a:rPr>
              <a:t>EmpID 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是候选码，</a:t>
            </a:r>
            <a:r>
              <a:rPr sz="2000" b="1" dirty="0">
                <a:latin typeface="Arial" panose="020B0604020202020204"/>
                <a:cs typeface="Arial" panose="020B0604020202020204"/>
              </a:rPr>
              <a:t>Mobile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也是候选码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716010" cy="339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上的一些重要概念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5651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主码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Primary</a:t>
            </a:r>
            <a:r>
              <a:rPr sz="20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Key)/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主键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13715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当有多个候选码时，可以选定一个作为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主码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137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DBMS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以主码为主要线索管理关系中的各个元组。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13715" marR="5080" indent="-635">
              <a:lnSpc>
                <a:spcPct val="130000"/>
              </a:lnSpc>
            </a:pPr>
            <a:r>
              <a:rPr sz="2000" spc="1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例如可选定属性</a:t>
            </a:r>
            <a:r>
              <a:rPr sz="2000" b="1" u="sng" spc="10" dirty="0">
                <a:latin typeface="Arial" panose="020B0604020202020204"/>
                <a:cs typeface="Arial" panose="020B0604020202020204"/>
              </a:rPr>
              <a:t>S#</a:t>
            </a: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作为“学生”表的主码，也可以选定属性组</a:t>
            </a:r>
            <a:r>
              <a:rPr sz="2000" b="1" spc="10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u="sng" spc="10" dirty="0">
                <a:latin typeface="Arial" panose="020B0604020202020204"/>
                <a:cs typeface="Arial" panose="020B0604020202020204"/>
              </a:rPr>
              <a:t>Sname</a:t>
            </a:r>
            <a:r>
              <a:rPr sz="2000" b="1" spc="10" dirty="0">
                <a:latin typeface="Arial" panose="020B0604020202020204"/>
                <a:cs typeface="Arial" panose="020B0604020202020204"/>
              </a:rPr>
              <a:t>,  </a:t>
            </a:r>
            <a:r>
              <a:rPr sz="2000" b="1" u="sng" dirty="0">
                <a:latin typeface="Arial" panose="020B0604020202020204"/>
                <a:cs typeface="Arial" panose="020B0604020202020204"/>
              </a:rPr>
              <a:t>Saddress</a:t>
            </a:r>
            <a:r>
              <a:rPr sz="2000" b="1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作为“学生”表的主码。选定</a:t>
            </a:r>
            <a:r>
              <a:rPr sz="2000" b="1" u="sng" dirty="0">
                <a:latin typeface="Arial" panose="020B0604020202020204"/>
                <a:cs typeface="Arial" panose="020B0604020202020204"/>
              </a:rPr>
              <a:t>EmpID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为</a:t>
            </a:r>
            <a:r>
              <a:rPr sz="2000" b="1" dirty="0">
                <a:latin typeface="Arial" panose="020B0604020202020204"/>
                <a:cs typeface="Arial" panose="020B0604020202020204"/>
              </a:rPr>
              <a:t>Employee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的主码。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731250" cy="450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上的一些重要概念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56515">
              <a:lnSpc>
                <a:spcPct val="100000"/>
              </a:lnSpc>
              <a:spcBef>
                <a:spcPts val="5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主属性与非主属性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13715" marR="303530" indent="-635">
              <a:lnSpc>
                <a:spcPct val="130000"/>
              </a:lnSpc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包含在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任何一个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候选码中的属性被称作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主属性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，如 “选课”中的</a:t>
            </a:r>
            <a:r>
              <a:rPr sz="2000" b="1" u="sng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S#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z="2000" b="1" u="sng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C#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。而其他属性被称作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非主属性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，如“选课”中的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Sname,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Cname, 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Grade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65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在最简单的情况下，候选码只包含一个属性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5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125" dirty="0">
                <a:latin typeface="Microsoft JhengHei" panose="020B0604030504040204" charset="-120"/>
                <a:cs typeface="Microsoft JhengHei" panose="020B0604030504040204" charset="-120"/>
              </a:rPr>
              <a:t>在最极端的情况下，关系的所有属性组是这个关系的候选码，称为全码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515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latin typeface="Arial" panose="020B0604020202020204"/>
                <a:cs typeface="Arial" panose="020B0604020202020204"/>
              </a:rPr>
              <a:t>(All-Key)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。比如关系“教师授课”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(T#,C#)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中的候选码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(T#,C#)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就是全码。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29773" y="958850"/>
            <a:ext cx="4352290" cy="4699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22680" algn="l"/>
              </a:tabLst>
            </a:pP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第</a:t>
            </a:r>
            <a:r>
              <a:rPr sz="2800" b="1" dirty="0">
                <a:latin typeface="Arial" panose="020B0604020202020204"/>
                <a:cs typeface="Arial" panose="020B0604020202020204"/>
              </a:rPr>
              <a:t>2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章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关系模型与关系运算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2330"/>
              </a:spcBef>
              <a:tabLst>
                <a:tab pos="664845" algn="l"/>
              </a:tabLst>
            </a:pPr>
            <a:r>
              <a:rPr sz="2400" b="1" u="heavy" spc="-5" dirty="0">
                <a:latin typeface="Arial" panose="020B0604020202020204"/>
                <a:cs typeface="Arial" panose="020B0604020202020204"/>
              </a:rPr>
              <a:t>2.1	</a:t>
            </a:r>
            <a:r>
              <a:rPr sz="2400" b="1" u="heavy" spc="10" dirty="0">
                <a:latin typeface="Microsoft JhengHei" panose="020B0604030504040204" charset="-120"/>
                <a:cs typeface="Microsoft JhengHei" panose="020B0604030504040204" charset="-120"/>
              </a:rPr>
              <a:t>关系模型与关系运算简述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795"/>
              </a:spcBef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000" b="1" spc="-8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关系模型的提出与作用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000" b="1" spc="-8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关系模型与关系运算概览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000" b="1" spc="-9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本章的目标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785"/>
              </a:spcBef>
              <a:tabLst>
                <a:tab pos="664845" algn="l"/>
              </a:tabLst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2.2	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865"/>
              </a:spcBef>
              <a:tabLst>
                <a:tab pos="664845" algn="l"/>
              </a:tabLst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2.3	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865"/>
              </a:spcBef>
              <a:tabLst>
                <a:tab pos="664845" algn="l"/>
              </a:tabLst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2.4	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关系元组演算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2390">
              <a:lnSpc>
                <a:spcPct val="100000"/>
              </a:lnSpc>
              <a:spcBef>
                <a:spcPts val="865"/>
              </a:spcBef>
              <a:tabLst>
                <a:tab pos="664845" algn="l"/>
              </a:tabLst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2.5	</a:t>
            </a:r>
            <a:r>
              <a:rPr sz="2400" b="1" dirty="0">
                <a:latin typeface="Microsoft JhengHei" panose="020B0604030504040204" charset="-120"/>
                <a:cs typeface="Microsoft JhengHei" panose="020B0604030504040204" charset="-120"/>
              </a:rPr>
              <a:t>关系域演算语言及</a:t>
            </a:r>
            <a:r>
              <a:rPr sz="2400" b="1" dirty="0">
                <a:latin typeface="Arial" panose="020B0604020202020204"/>
                <a:cs typeface="Arial" panose="020B0604020202020204"/>
              </a:rPr>
              <a:t>QBE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72390">
              <a:lnSpc>
                <a:spcPct val="100000"/>
              </a:lnSpc>
              <a:spcBef>
                <a:spcPts val="865"/>
              </a:spcBef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2.6</a:t>
            </a:r>
            <a:r>
              <a:rPr sz="2400" b="1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小结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47507" y="4459223"/>
            <a:ext cx="4780788" cy="11605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71579" y="5681471"/>
            <a:ext cx="4494276" cy="1081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45493" y="4581905"/>
            <a:ext cx="863600" cy="425450"/>
          </a:xfrm>
          <a:custGeom>
            <a:avLst/>
            <a:gdLst/>
            <a:ahLst/>
            <a:cxnLst/>
            <a:rect l="l" t="t" r="r" b="b"/>
            <a:pathLst>
              <a:path w="863600" h="425450">
                <a:moveTo>
                  <a:pt x="30480" y="196596"/>
                </a:moveTo>
                <a:lnTo>
                  <a:pt x="2286" y="192024"/>
                </a:lnTo>
                <a:lnTo>
                  <a:pt x="762" y="201930"/>
                </a:lnTo>
                <a:lnTo>
                  <a:pt x="0" y="213360"/>
                </a:lnTo>
                <a:lnTo>
                  <a:pt x="762" y="223266"/>
                </a:lnTo>
                <a:lnTo>
                  <a:pt x="28956" y="221742"/>
                </a:lnTo>
                <a:lnTo>
                  <a:pt x="28956" y="202692"/>
                </a:lnTo>
                <a:lnTo>
                  <a:pt x="30480" y="196596"/>
                </a:lnTo>
                <a:close/>
              </a:path>
              <a:path w="863600" h="425450">
                <a:moveTo>
                  <a:pt x="51816" y="152400"/>
                </a:moveTo>
                <a:lnTo>
                  <a:pt x="29718" y="134112"/>
                </a:lnTo>
                <a:lnTo>
                  <a:pt x="28194" y="135636"/>
                </a:lnTo>
                <a:lnTo>
                  <a:pt x="20574" y="146304"/>
                </a:lnTo>
                <a:lnTo>
                  <a:pt x="14478" y="156972"/>
                </a:lnTo>
                <a:lnTo>
                  <a:pt x="12192" y="160782"/>
                </a:lnTo>
                <a:lnTo>
                  <a:pt x="38100" y="173736"/>
                </a:lnTo>
                <a:lnTo>
                  <a:pt x="40386" y="169164"/>
                </a:lnTo>
                <a:lnTo>
                  <a:pt x="51054" y="152400"/>
                </a:lnTo>
                <a:lnTo>
                  <a:pt x="51816" y="152400"/>
                </a:lnTo>
                <a:close/>
              </a:path>
              <a:path w="863600" h="425450">
                <a:moveTo>
                  <a:pt x="90678" y="115824"/>
                </a:moveTo>
                <a:lnTo>
                  <a:pt x="73914" y="92964"/>
                </a:lnTo>
                <a:lnTo>
                  <a:pt x="65532" y="98298"/>
                </a:lnTo>
                <a:lnTo>
                  <a:pt x="54864" y="107442"/>
                </a:lnTo>
                <a:lnTo>
                  <a:pt x="50292" y="112014"/>
                </a:lnTo>
                <a:lnTo>
                  <a:pt x="70104" y="132588"/>
                </a:lnTo>
                <a:lnTo>
                  <a:pt x="74676" y="128016"/>
                </a:lnTo>
                <a:lnTo>
                  <a:pt x="83820" y="120396"/>
                </a:lnTo>
                <a:lnTo>
                  <a:pt x="90678" y="115824"/>
                </a:lnTo>
                <a:close/>
              </a:path>
              <a:path w="863600" h="425450">
                <a:moveTo>
                  <a:pt x="137160" y="87630"/>
                </a:moveTo>
                <a:lnTo>
                  <a:pt x="124968" y="62484"/>
                </a:lnTo>
                <a:lnTo>
                  <a:pt x="115824" y="66294"/>
                </a:lnTo>
                <a:lnTo>
                  <a:pt x="102108" y="73914"/>
                </a:lnTo>
                <a:lnTo>
                  <a:pt x="98298" y="76200"/>
                </a:lnTo>
                <a:lnTo>
                  <a:pt x="113538" y="100584"/>
                </a:lnTo>
                <a:lnTo>
                  <a:pt x="117348" y="98298"/>
                </a:lnTo>
                <a:lnTo>
                  <a:pt x="129540" y="91440"/>
                </a:lnTo>
                <a:lnTo>
                  <a:pt x="137160" y="87630"/>
                </a:lnTo>
                <a:close/>
              </a:path>
              <a:path w="863600" h="425450">
                <a:moveTo>
                  <a:pt x="188214" y="66294"/>
                </a:moveTo>
                <a:lnTo>
                  <a:pt x="179070" y="39624"/>
                </a:lnTo>
                <a:lnTo>
                  <a:pt x="176784" y="40386"/>
                </a:lnTo>
                <a:lnTo>
                  <a:pt x="160782" y="46482"/>
                </a:lnTo>
                <a:lnTo>
                  <a:pt x="151638" y="50292"/>
                </a:lnTo>
                <a:lnTo>
                  <a:pt x="162306" y="76200"/>
                </a:lnTo>
                <a:lnTo>
                  <a:pt x="171450" y="72390"/>
                </a:lnTo>
                <a:lnTo>
                  <a:pt x="187452" y="67056"/>
                </a:lnTo>
                <a:lnTo>
                  <a:pt x="188214" y="66294"/>
                </a:lnTo>
                <a:close/>
              </a:path>
              <a:path w="863600" h="425450">
                <a:moveTo>
                  <a:pt x="242316" y="50292"/>
                </a:moveTo>
                <a:lnTo>
                  <a:pt x="235458" y="22860"/>
                </a:lnTo>
                <a:lnTo>
                  <a:pt x="211074" y="28956"/>
                </a:lnTo>
                <a:lnTo>
                  <a:pt x="206502" y="30480"/>
                </a:lnTo>
                <a:lnTo>
                  <a:pt x="214884" y="57912"/>
                </a:lnTo>
                <a:lnTo>
                  <a:pt x="219456" y="56388"/>
                </a:lnTo>
                <a:lnTo>
                  <a:pt x="236982" y="51816"/>
                </a:lnTo>
                <a:lnTo>
                  <a:pt x="242316" y="50292"/>
                </a:lnTo>
                <a:close/>
              </a:path>
              <a:path w="863600" h="425450">
                <a:moveTo>
                  <a:pt x="297180" y="38862"/>
                </a:moveTo>
                <a:lnTo>
                  <a:pt x="292608" y="10668"/>
                </a:lnTo>
                <a:lnTo>
                  <a:pt x="285750" y="12192"/>
                </a:lnTo>
                <a:lnTo>
                  <a:pt x="266700" y="16002"/>
                </a:lnTo>
                <a:lnTo>
                  <a:pt x="263652" y="16002"/>
                </a:lnTo>
                <a:lnTo>
                  <a:pt x="269748" y="44196"/>
                </a:lnTo>
                <a:lnTo>
                  <a:pt x="272034" y="43434"/>
                </a:lnTo>
                <a:lnTo>
                  <a:pt x="291084" y="40386"/>
                </a:lnTo>
                <a:lnTo>
                  <a:pt x="297180" y="38862"/>
                </a:lnTo>
                <a:close/>
              </a:path>
              <a:path w="863600" h="425450">
                <a:moveTo>
                  <a:pt x="352044" y="32004"/>
                </a:moveTo>
                <a:lnTo>
                  <a:pt x="349758" y="3810"/>
                </a:lnTo>
                <a:lnTo>
                  <a:pt x="345948" y="3810"/>
                </a:lnTo>
                <a:lnTo>
                  <a:pt x="325374" y="6096"/>
                </a:lnTo>
                <a:lnTo>
                  <a:pt x="320802" y="6858"/>
                </a:lnTo>
                <a:lnTo>
                  <a:pt x="324612" y="35052"/>
                </a:lnTo>
                <a:lnTo>
                  <a:pt x="329184" y="34290"/>
                </a:lnTo>
                <a:lnTo>
                  <a:pt x="348996" y="32004"/>
                </a:lnTo>
                <a:lnTo>
                  <a:pt x="352044" y="32004"/>
                </a:lnTo>
                <a:close/>
              </a:path>
              <a:path w="863600" h="425450">
                <a:moveTo>
                  <a:pt x="408432" y="28956"/>
                </a:moveTo>
                <a:lnTo>
                  <a:pt x="407670" y="0"/>
                </a:lnTo>
                <a:lnTo>
                  <a:pt x="388620" y="762"/>
                </a:lnTo>
                <a:lnTo>
                  <a:pt x="378714" y="1524"/>
                </a:lnTo>
                <a:lnTo>
                  <a:pt x="380238" y="29718"/>
                </a:lnTo>
                <a:lnTo>
                  <a:pt x="388620" y="29073"/>
                </a:lnTo>
                <a:lnTo>
                  <a:pt x="408432" y="28956"/>
                </a:lnTo>
                <a:close/>
              </a:path>
              <a:path w="863600" h="425450">
                <a:moveTo>
                  <a:pt x="465582" y="762"/>
                </a:moveTo>
                <a:lnTo>
                  <a:pt x="453390" y="0"/>
                </a:lnTo>
                <a:lnTo>
                  <a:pt x="436626" y="0"/>
                </a:lnTo>
                <a:lnTo>
                  <a:pt x="436626" y="28194"/>
                </a:lnTo>
                <a:lnTo>
                  <a:pt x="453390" y="28194"/>
                </a:lnTo>
                <a:lnTo>
                  <a:pt x="464820" y="28956"/>
                </a:lnTo>
                <a:lnTo>
                  <a:pt x="465582" y="762"/>
                </a:lnTo>
                <a:close/>
              </a:path>
              <a:path w="863600" h="425450">
                <a:moveTo>
                  <a:pt x="524256" y="4572"/>
                </a:moveTo>
                <a:lnTo>
                  <a:pt x="517398" y="3810"/>
                </a:lnTo>
                <a:lnTo>
                  <a:pt x="496062" y="2286"/>
                </a:lnTo>
                <a:lnTo>
                  <a:pt x="494538" y="2286"/>
                </a:lnTo>
                <a:lnTo>
                  <a:pt x="493014" y="30480"/>
                </a:lnTo>
                <a:lnTo>
                  <a:pt x="496062" y="30592"/>
                </a:lnTo>
                <a:lnTo>
                  <a:pt x="515112" y="32004"/>
                </a:lnTo>
                <a:lnTo>
                  <a:pt x="521208" y="32766"/>
                </a:lnTo>
                <a:lnTo>
                  <a:pt x="524256" y="4572"/>
                </a:lnTo>
                <a:close/>
              </a:path>
              <a:path w="863600" h="425450">
                <a:moveTo>
                  <a:pt x="581406" y="12954"/>
                </a:moveTo>
                <a:lnTo>
                  <a:pt x="577596" y="12192"/>
                </a:lnTo>
                <a:lnTo>
                  <a:pt x="557784" y="9144"/>
                </a:lnTo>
                <a:lnTo>
                  <a:pt x="552450" y="8382"/>
                </a:lnTo>
                <a:lnTo>
                  <a:pt x="548640" y="36576"/>
                </a:lnTo>
                <a:lnTo>
                  <a:pt x="553974" y="37338"/>
                </a:lnTo>
                <a:lnTo>
                  <a:pt x="573024" y="40386"/>
                </a:lnTo>
                <a:lnTo>
                  <a:pt x="576072" y="41148"/>
                </a:lnTo>
                <a:lnTo>
                  <a:pt x="581406" y="12954"/>
                </a:lnTo>
                <a:close/>
              </a:path>
              <a:path w="863600" h="425450">
                <a:moveTo>
                  <a:pt x="638556" y="25146"/>
                </a:moveTo>
                <a:lnTo>
                  <a:pt x="633984" y="24384"/>
                </a:lnTo>
                <a:lnTo>
                  <a:pt x="615696" y="19812"/>
                </a:lnTo>
                <a:lnTo>
                  <a:pt x="610362" y="18288"/>
                </a:lnTo>
                <a:lnTo>
                  <a:pt x="604266" y="46482"/>
                </a:lnTo>
                <a:lnTo>
                  <a:pt x="609600" y="47244"/>
                </a:lnTo>
                <a:lnTo>
                  <a:pt x="630936" y="52578"/>
                </a:lnTo>
                <a:lnTo>
                  <a:pt x="638556" y="25146"/>
                </a:lnTo>
                <a:close/>
              </a:path>
              <a:path w="863600" h="425450">
                <a:moveTo>
                  <a:pt x="694182" y="42672"/>
                </a:moveTo>
                <a:lnTo>
                  <a:pt x="686562" y="39624"/>
                </a:lnTo>
                <a:lnTo>
                  <a:pt x="669798" y="34290"/>
                </a:lnTo>
                <a:lnTo>
                  <a:pt x="666750" y="33528"/>
                </a:lnTo>
                <a:lnTo>
                  <a:pt x="658368" y="60960"/>
                </a:lnTo>
                <a:lnTo>
                  <a:pt x="661416" y="61722"/>
                </a:lnTo>
                <a:lnTo>
                  <a:pt x="684276" y="69342"/>
                </a:lnTo>
                <a:lnTo>
                  <a:pt x="694182" y="42672"/>
                </a:lnTo>
                <a:close/>
              </a:path>
              <a:path w="863600" h="425450">
                <a:moveTo>
                  <a:pt x="748284" y="67056"/>
                </a:moveTo>
                <a:lnTo>
                  <a:pt x="747522" y="66294"/>
                </a:lnTo>
                <a:lnTo>
                  <a:pt x="733044" y="59436"/>
                </a:lnTo>
                <a:lnTo>
                  <a:pt x="721614" y="54102"/>
                </a:lnTo>
                <a:lnTo>
                  <a:pt x="710184" y="80010"/>
                </a:lnTo>
                <a:lnTo>
                  <a:pt x="721614" y="85344"/>
                </a:lnTo>
                <a:lnTo>
                  <a:pt x="734568" y="92202"/>
                </a:lnTo>
                <a:lnTo>
                  <a:pt x="748284" y="67056"/>
                </a:lnTo>
                <a:close/>
              </a:path>
              <a:path w="863600" h="425450">
                <a:moveTo>
                  <a:pt x="798576" y="99060"/>
                </a:moveTo>
                <a:lnTo>
                  <a:pt x="797814" y="98298"/>
                </a:lnTo>
                <a:lnTo>
                  <a:pt x="786384" y="89916"/>
                </a:lnTo>
                <a:lnTo>
                  <a:pt x="774192" y="81534"/>
                </a:lnTo>
                <a:lnTo>
                  <a:pt x="773430" y="81534"/>
                </a:lnTo>
                <a:lnTo>
                  <a:pt x="758952" y="105918"/>
                </a:lnTo>
                <a:lnTo>
                  <a:pt x="770382" y="113538"/>
                </a:lnTo>
                <a:lnTo>
                  <a:pt x="780288" y="121158"/>
                </a:lnTo>
                <a:lnTo>
                  <a:pt x="798576" y="99060"/>
                </a:lnTo>
                <a:close/>
              </a:path>
              <a:path w="863600" h="425450">
                <a:moveTo>
                  <a:pt x="840486" y="142494"/>
                </a:moveTo>
                <a:lnTo>
                  <a:pt x="835152" y="134874"/>
                </a:lnTo>
                <a:lnTo>
                  <a:pt x="826770" y="125730"/>
                </a:lnTo>
                <a:lnTo>
                  <a:pt x="821436" y="119634"/>
                </a:lnTo>
                <a:lnTo>
                  <a:pt x="800100" y="138684"/>
                </a:lnTo>
                <a:lnTo>
                  <a:pt x="806196" y="144780"/>
                </a:lnTo>
                <a:lnTo>
                  <a:pt x="813054" y="153162"/>
                </a:lnTo>
                <a:lnTo>
                  <a:pt x="817626" y="159258"/>
                </a:lnTo>
                <a:lnTo>
                  <a:pt x="840486" y="142494"/>
                </a:lnTo>
                <a:close/>
              </a:path>
              <a:path w="863600" h="425450">
                <a:moveTo>
                  <a:pt x="863346" y="203454"/>
                </a:moveTo>
                <a:lnTo>
                  <a:pt x="863346" y="199644"/>
                </a:lnTo>
                <a:lnTo>
                  <a:pt x="861060" y="188214"/>
                </a:lnTo>
                <a:lnTo>
                  <a:pt x="858012" y="177546"/>
                </a:lnTo>
                <a:lnTo>
                  <a:pt x="855726" y="171450"/>
                </a:lnTo>
                <a:lnTo>
                  <a:pt x="829056" y="181356"/>
                </a:lnTo>
                <a:lnTo>
                  <a:pt x="831342" y="187452"/>
                </a:lnTo>
                <a:lnTo>
                  <a:pt x="833628" y="195834"/>
                </a:lnTo>
                <a:lnTo>
                  <a:pt x="835152" y="204216"/>
                </a:lnTo>
                <a:lnTo>
                  <a:pt x="835152" y="204937"/>
                </a:lnTo>
                <a:lnTo>
                  <a:pt x="863346" y="203454"/>
                </a:lnTo>
                <a:close/>
              </a:path>
              <a:path w="863600" h="425450">
                <a:moveTo>
                  <a:pt x="835152" y="204937"/>
                </a:moveTo>
                <a:lnTo>
                  <a:pt x="835152" y="204216"/>
                </a:lnTo>
                <a:lnTo>
                  <a:pt x="834390" y="204978"/>
                </a:lnTo>
                <a:lnTo>
                  <a:pt x="835152" y="204937"/>
                </a:lnTo>
                <a:close/>
              </a:path>
              <a:path w="863600" h="425450">
                <a:moveTo>
                  <a:pt x="861822" y="234696"/>
                </a:moveTo>
                <a:lnTo>
                  <a:pt x="833628" y="230124"/>
                </a:lnTo>
                <a:lnTo>
                  <a:pt x="832866" y="230124"/>
                </a:lnTo>
                <a:lnTo>
                  <a:pt x="830580" y="239268"/>
                </a:lnTo>
                <a:lnTo>
                  <a:pt x="827532" y="247650"/>
                </a:lnTo>
                <a:lnTo>
                  <a:pt x="825246" y="252984"/>
                </a:lnTo>
                <a:lnTo>
                  <a:pt x="850392" y="265176"/>
                </a:lnTo>
                <a:lnTo>
                  <a:pt x="854202" y="257556"/>
                </a:lnTo>
                <a:lnTo>
                  <a:pt x="858774" y="246126"/>
                </a:lnTo>
                <a:lnTo>
                  <a:pt x="861060" y="234696"/>
                </a:lnTo>
                <a:lnTo>
                  <a:pt x="861822" y="234696"/>
                </a:lnTo>
                <a:close/>
              </a:path>
              <a:path w="863600" h="425450">
                <a:moveTo>
                  <a:pt x="832866" y="291846"/>
                </a:moveTo>
                <a:lnTo>
                  <a:pt x="811530" y="273558"/>
                </a:lnTo>
                <a:lnTo>
                  <a:pt x="805434" y="280416"/>
                </a:lnTo>
                <a:lnTo>
                  <a:pt x="797814" y="288798"/>
                </a:lnTo>
                <a:lnTo>
                  <a:pt x="792480" y="293370"/>
                </a:lnTo>
                <a:lnTo>
                  <a:pt x="812292" y="313944"/>
                </a:lnTo>
                <a:lnTo>
                  <a:pt x="818388" y="308610"/>
                </a:lnTo>
                <a:lnTo>
                  <a:pt x="827532" y="298704"/>
                </a:lnTo>
                <a:lnTo>
                  <a:pt x="832866" y="291846"/>
                </a:lnTo>
                <a:close/>
              </a:path>
              <a:path w="863600" h="425450">
                <a:moveTo>
                  <a:pt x="788670" y="332994"/>
                </a:moveTo>
                <a:lnTo>
                  <a:pt x="771906" y="310134"/>
                </a:lnTo>
                <a:lnTo>
                  <a:pt x="769620" y="311658"/>
                </a:lnTo>
                <a:lnTo>
                  <a:pt x="758952" y="319278"/>
                </a:lnTo>
                <a:lnTo>
                  <a:pt x="749046" y="325374"/>
                </a:lnTo>
                <a:lnTo>
                  <a:pt x="763524" y="349758"/>
                </a:lnTo>
                <a:lnTo>
                  <a:pt x="774192" y="342900"/>
                </a:lnTo>
                <a:lnTo>
                  <a:pt x="786384" y="335280"/>
                </a:lnTo>
                <a:lnTo>
                  <a:pt x="788670" y="332994"/>
                </a:lnTo>
                <a:close/>
              </a:path>
              <a:path w="863600" h="425450">
                <a:moveTo>
                  <a:pt x="737616" y="363474"/>
                </a:moveTo>
                <a:lnTo>
                  <a:pt x="724662" y="338328"/>
                </a:lnTo>
                <a:lnTo>
                  <a:pt x="720852" y="339852"/>
                </a:lnTo>
                <a:lnTo>
                  <a:pt x="707136" y="346710"/>
                </a:lnTo>
                <a:lnTo>
                  <a:pt x="699516" y="348996"/>
                </a:lnTo>
                <a:lnTo>
                  <a:pt x="710946" y="375666"/>
                </a:lnTo>
                <a:lnTo>
                  <a:pt x="718566" y="372618"/>
                </a:lnTo>
                <a:lnTo>
                  <a:pt x="733806" y="365760"/>
                </a:lnTo>
                <a:lnTo>
                  <a:pt x="737616" y="363474"/>
                </a:lnTo>
                <a:close/>
              </a:path>
              <a:path w="863600" h="425450">
                <a:moveTo>
                  <a:pt x="682752" y="386334"/>
                </a:moveTo>
                <a:lnTo>
                  <a:pt x="673608" y="358902"/>
                </a:lnTo>
                <a:lnTo>
                  <a:pt x="660654" y="363474"/>
                </a:lnTo>
                <a:lnTo>
                  <a:pt x="646938" y="368046"/>
                </a:lnTo>
                <a:lnTo>
                  <a:pt x="655320" y="394716"/>
                </a:lnTo>
                <a:lnTo>
                  <a:pt x="669798" y="390906"/>
                </a:lnTo>
                <a:lnTo>
                  <a:pt x="682752" y="386334"/>
                </a:lnTo>
                <a:close/>
              </a:path>
              <a:path w="863600" h="425450">
                <a:moveTo>
                  <a:pt x="627126" y="402336"/>
                </a:moveTo>
                <a:lnTo>
                  <a:pt x="620268" y="374904"/>
                </a:lnTo>
                <a:lnTo>
                  <a:pt x="609600" y="377190"/>
                </a:lnTo>
                <a:lnTo>
                  <a:pt x="592836" y="381000"/>
                </a:lnTo>
                <a:lnTo>
                  <a:pt x="598932" y="409194"/>
                </a:lnTo>
                <a:lnTo>
                  <a:pt x="616458" y="405384"/>
                </a:lnTo>
                <a:lnTo>
                  <a:pt x="627126" y="402336"/>
                </a:lnTo>
                <a:close/>
              </a:path>
              <a:path w="863600" h="425450">
                <a:moveTo>
                  <a:pt x="569976" y="414528"/>
                </a:moveTo>
                <a:lnTo>
                  <a:pt x="565404" y="386334"/>
                </a:lnTo>
                <a:lnTo>
                  <a:pt x="553974" y="387858"/>
                </a:lnTo>
                <a:lnTo>
                  <a:pt x="537210" y="390144"/>
                </a:lnTo>
                <a:lnTo>
                  <a:pt x="541020" y="418338"/>
                </a:lnTo>
                <a:lnTo>
                  <a:pt x="558546" y="416052"/>
                </a:lnTo>
                <a:lnTo>
                  <a:pt x="569976" y="414528"/>
                </a:lnTo>
                <a:close/>
              </a:path>
              <a:path w="863600" h="425450">
                <a:moveTo>
                  <a:pt x="512064" y="421386"/>
                </a:moveTo>
                <a:lnTo>
                  <a:pt x="509778" y="393192"/>
                </a:lnTo>
                <a:lnTo>
                  <a:pt x="494538" y="394716"/>
                </a:lnTo>
                <a:lnTo>
                  <a:pt x="481584" y="395478"/>
                </a:lnTo>
                <a:lnTo>
                  <a:pt x="483108" y="423672"/>
                </a:lnTo>
                <a:lnTo>
                  <a:pt x="496824" y="422910"/>
                </a:lnTo>
                <a:lnTo>
                  <a:pt x="512064" y="421386"/>
                </a:lnTo>
                <a:close/>
              </a:path>
              <a:path w="863600" h="425450">
                <a:moveTo>
                  <a:pt x="454152" y="425196"/>
                </a:moveTo>
                <a:lnTo>
                  <a:pt x="453390" y="396240"/>
                </a:lnTo>
                <a:lnTo>
                  <a:pt x="452628" y="396240"/>
                </a:lnTo>
                <a:lnTo>
                  <a:pt x="432054" y="397002"/>
                </a:lnTo>
                <a:lnTo>
                  <a:pt x="425196" y="396240"/>
                </a:lnTo>
                <a:lnTo>
                  <a:pt x="425196" y="425196"/>
                </a:lnTo>
                <a:lnTo>
                  <a:pt x="454152" y="425196"/>
                </a:lnTo>
                <a:close/>
              </a:path>
              <a:path w="863600" h="425450">
                <a:moveTo>
                  <a:pt x="397002" y="396240"/>
                </a:moveTo>
                <a:lnTo>
                  <a:pt x="390144" y="395478"/>
                </a:lnTo>
                <a:lnTo>
                  <a:pt x="369570" y="394716"/>
                </a:lnTo>
                <a:lnTo>
                  <a:pt x="367284" y="422910"/>
                </a:lnTo>
                <a:lnTo>
                  <a:pt x="388620" y="424434"/>
                </a:lnTo>
                <a:lnTo>
                  <a:pt x="396240" y="424434"/>
                </a:lnTo>
                <a:lnTo>
                  <a:pt x="397002" y="396240"/>
                </a:lnTo>
                <a:close/>
              </a:path>
              <a:path w="863600" h="425450">
                <a:moveTo>
                  <a:pt x="341376" y="391668"/>
                </a:moveTo>
                <a:lnTo>
                  <a:pt x="329184" y="390144"/>
                </a:lnTo>
                <a:lnTo>
                  <a:pt x="313182" y="388620"/>
                </a:lnTo>
                <a:lnTo>
                  <a:pt x="309372" y="416814"/>
                </a:lnTo>
                <a:lnTo>
                  <a:pt x="326136" y="419100"/>
                </a:lnTo>
                <a:lnTo>
                  <a:pt x="338328" y="419862"/>
                </a:lnTo>
                <a:lnTo>
                  <a:pt x="341376" y="391668"/>
                </a:lnTo>
                <a:close/>
              </a:path>
              <a:path w="863600" h="425450">
                <a:moveTo>
                  <a:pt x="285750" y="384048"/>
                </a:moveTo>
                <a:lnTo>
                  <a:pt x="258318" y="377952"/>
                </a:lnTo>
                <a:lnTo>
                  <a:pt x="252222" y="406146"/>
                </a:lnTo>
                <a:lnTo>
                  <a:pt x="266700" y="409194"/>
                </a:lnTo>
                <a:lnTo>
                  <a:pt x="280416" y="412242"/>
                </a:lnTo>
                <a:lnTo>
                  <a:pt x="285750" y="384048"/>
                </a:lnTo>
                <a:close/>
              </a:path>
              <a:path w="863600" h="425450">
                <a:moveTo>
                  <a:pt x="230886" y="371856"/>
                </a:moveTo>
                <a:lnTo>
                  <a:pt x="219456" y="368046"/>
                </a:lnTo>
                <a:lnTo>
                  <a:pt x="204216" y="363474"/>
                </a:lnTo>
                <a:lnTo>
                  <a:pt x="195834" y="390906"/>
                </a:lnTo>
                <a:lnTo>
                  <a:pt x="211836" y="396240"/>
                </a:lnTo>
                <a:lnTo>
                  <a:pt x="224028" y="399288"/>
                </a:lnTo>
                <a:lnTo>
                  <a:pt x="230886" y="371856"/>
                </a:lnTo>
                <a:close/>
              </a:path>
              <a:path w="863600" h="425450">
                <a:moveTo>
                  <a:pt x="178308" y="355092"/>
                </a:moveTo>
                <a:lnTo>
                  <a:pt x="171450" y="352044"/>
                </a:lnTo>
                <a:lnTo>
                  <a:pt x="156972" y="345948"/>
                </a:lnTo>
                <a:lnTo>
                  <a:pt x="152400" y="344424"/>
                </a:lnTo>
                <a:lnTo>
                  <a:pt x="140970" y="370332"/>
                </a:lnTo>
                <a:lnTo>
                  <a:pt x="145542" y="372618"/>
                </a:lnTo>
                <a:lnTo>
                  <a:pt x="161544" y="378714"/>
                </a:lnTo>
                <a:lnTo>
                  <a:pt x="168402" y="381762"/>
                </a:lnTo>
                <a:lnTo>
                  <a:pt x="178308" y="355092"/>
                </a:lnTo>
                <a:close/>
              </a:path>
              <a:path w="863600" h="425450">
                <a:moveTo>
                  <a:pt x="128016" y="332232"/>
                </a:moveTo>
                <a:lnTo>
                  <a:pt x="116586" y="326136"/>
                </a:lnTo>
                <a:lnTo>
                  <a:pt x="104394" y="319278"/>
                </a:lnTo>
                <a:lnTo>
                  <a:pt x="104394" y="318516"/>
                </a:lnTo>
                <a:lnTo>
                  <a:pt x="88392" y="342138"/>
                </a:lnTo>
                <a:lnTo>
                  <a:pt x="89916" y="343662"/>
                </a:lnTo>
                <a:lnTo>
                  <a:pt x="102870" y="351282"/>
                </a:lnTo>
                <a:lnTo>
                  <a:pt x="114300" y="357378"/>
                </a:lnTo>
                <a:lnTo>
                  <a:pt x="128016" y="332232"/>
                </a:lnTo>
                <a:close/>
              </a:path>
              <a:path w="863600" h="425450">
                <a:moveTo>
                  <a:pt x="82296" y="302514"/>
                </a:moveTo>
                <a:lnTo>
                  <a:pt x="73914" y="295656"/>
                </a:lnTo>
                <a:lnTo>
                  <a:pt x="65532" y="288036"/>
                </a:lnTo>
                <a:lnTo>
                  <a:pt x="62484" y="284988"/>
                </a:lnTo>
                <a:lnTo>
                  <a:pt x="41910" y="304800"/>
                </a:lnTo>
                <a:lnTo>
                  <a:pt x="45720" y="308610"/>
                </a:lnTo>
                <a:lnTo>
                  <a:pt x="55626" y="317754"/>
                </a:lnTo>
                <a:lnTo>
                  <a:pt x="64008" y="324612"/>
                </a:lnTo>
                <a:lnTo>
                  <a:pt x="82296" y="302514"/>
                </a:lnTo>
                <a:close/>
              </a:path>
              <a:path w="863600" h="425450">
                <a:moveTo>
                  <a:pt x="45720" y="264414"/>
                </a:moveTo>
                <a:lnTo>
                  <a:pt x="44958" y="262890"/>
                </a:lnTo>
                <a:lnTo>
                  <a:pt x="39624" y="254508"/>
                </a:lnTo>
                <a:lnTo>
                  <a:pt x="35814" y="246126"/>
                </a:lnTo>
                <a:lnTo>
                  <a:pt x="34290" y="242316"/>
                </a:lnTo>
                <a:lnTo>
                  <a:pt x="7620" y="252222"/>
                </a:lnTo>
                <a:lnTo>
                  <a:pt x="9906" y="258318"/>
                </a:lnTo>
                <a:lnTo>
                  <a:pt x="15240" y="269748"/>
                </a:lnTo>
                <a:lnTo>
                  <a:pt x="21336" y="279654"/>
                </a:lnTo>
                <a:lnTo>
                  <a:pt x="22098" y="281178"/>
                </a:lnTo>
                <a:lnTo>
                  <a:pt x="45720" y="26441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80367" y="5772150"/>
            <a:ext cx="702945" cy="398780"/>
          </a:xfrm>
          <a:custGeom>
            <a:avLst/>
            <a:gdLst/>
            <a:ahLst/>
            <a:cxnLst/>
            <a:rect l="l" t="t" r="r" b="b"/>
            <a:pathLst>
              <a:path w="702945" h="398779">
                <a:moveTo>
                  <a:pt x="30480" y="182118"/>
                </a:moveTo>
                <a:lnTo>
                  <a:pt x="2286" y="177546"/>
                </a:lnTo>
                <a:lnTo>
                  <a:pt x="2286" y="178308"/>
                </a:lnTo>
                <a:lnTo>
                  <a:pt x="762" y="188976"/>
                </a:lnTo>
                <a:lnTo>
                  <a:pt x="0" y="199644"/>
                </a:lnTo>
                <a:lnTo>
                  <a:pt x="762" y="209550"/>
                </a:lnTo>
                <a:lnTo>
                  <a:pt x="14859" y="208788"/>
                </a:lnTo>
                <a:lnTo>
                  <a:pt x="28956" y="206502"/>
                </a:lnTo>
                <a:lnTo>
                  <a:pt x="28956" y="190500"/>
                </a:lnTo>
                <a:lnTo>
                  <a:pt x="30480" y="182118"/>
                </a:lnTo>
                <a:close/>
              </a:path>
              <a:path w="702945" h="398779">
                <a:moveTo>
                  <a:pt x="28956" y="224705"/>
                </a:moveTo>
                <a:lnTo>
                  <a:pt x="28956" y="208026"/>
                </a:lnTo>
                <a:lnTo>
                  <a:pt x="14859" y="208788"/>
                </a:lnTo>
                <a:lnTo>
                  <a:pt x="762" y="211074"/>
                </a:lnTo>
                <a:lnTo>
                  <a:pt x="2286" y="221742"/>
                </a:lnTo>
                <a:lnTo>
                  <a:pt x="4572" y="230124"/>
                </a:lnTo>
                <a:lnTo>
                  <a:pt x="28956" y="224705"/>
                </a:lnTo>
                <a:close/>
              </a:path>
              <a:path w="702945" h="398779">
                <a:moveTo>
                  <a:pt x="32004" y="224028"/>
                </a:moveTo>
                <a:lnTo>
                  <a:pt x="30480" y="214883"/>
                </a:lnTo>
                <a:lnTo>
                  <a:pt x="28956" y="206502"/>
                </a:lnTo>
                <a:lnTo>
                  <a:pt x="14859" y="208788"/>
                </a:lnTo>
                <a:lnTo>
                  <a:pt x="28956" y="208026"/>
                </a:lnTo>
                <a:lnTo>
                  <a:pt x="28956" y="224705"/>
                </a:lnTo>
                <a:lnTo>
                  <a:pt x="32004" y="224028"/>
                </a:lnTo>
                <a:close/>
              </a:path>
              <a:path w="702945" h="398779">
                <a:moveTo>
                  <a:pt x="51816" y="137160"/>
                </a:moveTo>
                <a:lnTo>
                  <a:pt x="28194" y="120396"/>
                </a:lnTo>
                <a:lnTo>
                  <a:pt x="22860" y="128016"/>
                </a:lnTo>
                <a:lnTo>
                  <a:pt x="16764" y="137922"/>
                </a:lnTo>
                <a:lnTo>
                  <a:pt x="12192" y="147828"/>
                </a:lnTo>
                <a:lnTo>
                  <a:pt x="38100" y="158496"/>
                </a:lnTo>
                <a:lnTo>
                  <a:pt x="47244" y="143256"/>
                </a:lnTo>
                <a:lnTo>
                  <a:pt x="51816" y="137160"/>
                </a:lnTo>
                <a:close/>
              </a:path>
              <a:path w="702945" h="398779">
                <a:moveTo>
                  <a:pt x="89154" y="100584"/>
                </a:moveTo>
                <a:lnTo>
                  <a:pt x="71628" y="77723"/>
                </a:lnTo>
                <a:lnTo>
                  <a:pt x="53340" y="92964"/>
                </a:lnTo>
                <a:lnTo>
                  <a:pt x="48768" y="97536"/>
                </a:lnTo>
                <a:lnTo>
                  <a:pt x="68580" y="118110"/>
                </a:lnTo>
                <a:lnTo>
                  <a:pt x="73152" y="113538"/>
                </a:lnTo>
                <a:lnTo>
                  <a:pt x="81534" y="106680"/>
                </a:lnTo>
                <a:lnTo>
                  <a:pt x="89154" y="100584"/>
                </a:lnTo>
                <a:close/>
              </a:path>
              <a:path w="702945" h="398779">
                <a:moveTo>
                  <a:pt x="135636" y="73152"/>
                </a:moveTo>
                <a:lnTo>
                  <a:pt x="123444" y="47244"/>
                </a:lnTo>
                <a:lnTo>
                  <a:pt x="118110" y="49530"/>
                </a:lnTo>
                <a:lnTo>
                  <a:pt x="105918" y="56387"/>
                </a:lnTo>
                <a:lnTo>
                  <a:pt x="97536" y="60960"/>
                </a:lnTo>
                <a:lnTo>
                  <a:pt x="112014" y="86105"/>
                </a:lnTo>
                <a:lnTo>
                  <a:pt x="120396" y="80772"/>
                </a:lnTo>
                <a:lnTo>
                  <a:pt x="131826" y="75438"/>
                </a:lnTo>
                <a:lnTo>
                  <a:pt x="135636" y="73152"/>
                </a:lnTo>
                <a:close/>
              </a:path>
              <a:path w="702945" h="398779">
                <a:moveTo>
                  <a:pt x="187452" y="52577"/>
                </a:moveTo>
                <a:lnTo>
                  <a:pt x="178308" y="25907"/>
                </a:lnTo>
                <a:lnTo>
                  <a:pt x="172212" y="27432"/>
                </a:lnTo>
                <a:lnTo>
                  <a:pt x="157734" y="32766"/>
                </a:lnTo>
                <a:lnTo>
                  <a:pt x="150876" y="35814"/>
                </a:lnTo>
                <a:lnTo>
                  <a:pt x="161544" y="61721"/>
                </a:lnTo>
                <a:lnTo>
                  <a:pt x="168402" y="59436"/>
                </a:lnTo>
                <a:lnTo>
                  <a:pt x="181356" y="54864"/>
                </a:lnTo>
                <a:lnTo>
                  <a:pt x="187452" y="52577"/>
                </a:lnTo>
                <a:close/>
              </a:path>
              <a:path w="702945" h="398779">
                <a:moveTo>
                  <a:pt x="240792" y="38861"/>
                </a:moveTo>
                <a:lnTo>
                  <a:pt x="235458" y="11429"/>
                </a:lnTo>
                <a:lnTo>
                  <a:pt x="233172" y="11429"/>
                </a:lnTo>
                <a:lnTo>
                  <a:pt x="217170" y="15239"/>
                </a:lnTo>
                <a:lnTo>
                  <a:pt x="207264" y="17525"/>
                </a:lnTo>
                <a:lnTo>
                  <a:pt x="214122" y="44957"/>
                </a:lnTo>
                <a:lnTo>
                  <a:pt x="224028" y="42671"/>
                </a:lnTo>
                <a:lnTo>
                  <a:pt x="238506" y="39623"/>
                </a:lnTo>
                <a:lnTo>
                  <a:pt x="240792" y="38861"/>
                </a:lnTo>
                <a:close/>
              </a:path>
              <a:path w="702945" h="398779">
                <a:moveTo>
                  <a:pt x="296418" y="31241"/>
                </a:moveTo>
                <a:lnTo>
                  <a:pt x="293370" y="3047"/>
                </a:lnTo>
                <a:lnTo>
                  <a:pt x="281940" y="3810"/>
                </a:lnTo>
                <a:lnTo>
                  <a:pt x="265176" y="6096"/>
                </a:lnTo>
                <a:lnTo>
                  <a:pt x="264414" y="6096"/>
                </a:lnTo>
                <a:lnTo>
                  <a:pt x="268986" y="34289"/>
                </a:lnTo>
                <a:lnTo>
                  <a:pt x="269748" y="34289"/>
                </a:lnTo>
                <a:lnTo>
                  <a:pt x="285750" y="32003"/>
                </a:lnTo>
                <a:lnTo>
                  <a:pt x="296418" y="31241"/>
                </a:lnTo>
                <a:close/>
              </a:path>
              <a:path w="702945" h="398779">
                <a:moveTo>
                  <a:pt x="352044" y="28955"/>
                </a:moveTo>
                <a:lnTo>
                  <a:pt x="352044" y="0"/>
                </a:lnTo>
                <a:lnTo>
                  <a:pt x="333756" y="0"/>
                </a:lnTo>
                <a:lnTo>
                  <a:pt x="323088" y="761"/>
                </a:lnTo>
                <a:lnTo>
                  <a:pt x="323850" y="29717"/>
                </a:lnTo>
                <a:lnTo>
                  <a:pt x="333756" y="29057"/>
                </a:lnTo>
                <a:lnTo>
                  <a:pt x="352044" y="28955"/>
                </a:lnTo>
                <a:close/>
              </a:path>
              <a:path w="702945" h="398779">
                <a:moveTo>
                  <a:pt x="410718" y="3047"/>
                </a:moveTo>
                <a:lnTo>
                  <a:pt x="403860" y="2285"/>
                </a:lnTo>
                <a:lnTo>
                  <a:pt x="387096" y="761"/>
                </a:lnTo>
                <a:lnTo>
                  <a:pt x="381000" y="761"/>
                </a:lnTo>
                <a:lnTo>
                  <a:pt x="380238" y="29717"/>
                </a:lnTo>
                <a:lnTo>
                  <a:pt x="387096" y="29787"/>
                </a:lnTo>
                <a:lnTo>
                  <a:pt x="402336" y="30479"/>
                </a:lnTo>
                <a:lnTo>
                  <a:pt x="407670" y="31241"/>
                </a:lnTo>
                <a:lnTo>
                  <a:pt x="410718" y="3047"/>
                </a:lnTo>
                <a:close/>
              </a:path>
              <a:path w="702945" h="398779">
                <a:moveTo>
                  <a:pt x="467868" y="11429"/>
                </a:moveTo>
                <a:lnTo>
                  <a:pt x="454152" y="8381"/>
                </a:lnTo>
                <a:lnTo>
                  <a:pt x="439674" y="6095"/>
                </a:lnTo>
                <a:lnTo>
                  <a:pt x="435102" y="34289"/>
                </a:lnTo>
                <a:lnTo>
                  <a:pt x="449580" y="36575"/>
                </a:lnTo>
                <a:lnTo>
                  <a:pt x="463296" y="39623"/>
                </a:lnTo>
                <a:lnTo>
                  <a:pt x="467868" y="11429"/>
                </a:lnTo>
                <a:close/>
              </a:path>
              <a:path w="702945" h="398779">
                <a:moveTo>
                  <a:pt x="525018" y="25907"/>
                </a:moveTo>
                <a:lnTo>
                  <a:pt x="516636" y="22859"/>
                </a:lnTo>
                <a:lnTo>
                  <a:pt x="501396" y="19049"/>
                </a:lnTo>
                <a:lnTo>
                  <a:pt x="496824" y="17525"/>
                </a:lnTo>
                <a:lnTo>
                  <a:pt x="489966" y="45719"/>
                </a:lnTo>
                <a:lnTo>
                  <a:pt x="494538" y="46481"/>
                </a:lnTo>
                <a:lnTo>
                  <a:pt x="509016" y="50291"/>
                </a:lnTo>
                <a:lnTo>
                  <a:pt x="516636" y="53339"/>
                </a:lnTo>
                <a:lnTo>
                  <a:pt x="525018" y="25907"/>
                </a:lnTo>
                <a:close/>
              </a:path>
              <a:path w="702945" h="398779">
                <a:moveTo>
                  <a:pt x="579882" y="47243"/>
                </a:moveTo>
                <a:lnTo>
                  <a:pt x="572262" y="43433"/>
                </a:lnTo>
                <a:lnTo>
                  <a:pt x="558546" y="38099"/>
                </a:lnTo>
                <a:lnTo>
                  <a:pt x="553212" y="35813"/>
                </a:lnTo>
                <a:lnTo>
                  <a:pt x="542544" y="62483"/>
                </a:lnTo>
                <a:lnTo>
                  <a:pt x="548640" y="64769"/>
                </a:lnTo>
                <a:lnTo>
                  <a:pt x="560832" y="70103"/>
                </a:lnTo>
                <a:lnTo>
                  <a:pt x="567690" y="73151"/>
                </a:lnTo>
                <a:lnTo>
                  <a:pt x="579882" y="47243"/>
                </a:lnTo>
                <a:close/>
              </a:path>
              <a:path w="702945" h="398779">
                <a:moveTo>
                  <a:pt x="631698" y="77723"/>
                </a:moveTo>
                <a:lnTo>
                  <a:pt x="630174" y="76961"/>
                </a:lnTo>
                <a:lnTo>
                  <a:pt x="619506" y="69341"/>
                </a:lnTo>
                <a:lnTo>
                  <a:pt x="608838" y="62483"/>
                </a:lnTo>
                <a:lnTo>
                  <a:pt x="606552" y="60959"/>
                </a:lnTo>
                <a:lnTo>
                  <a:pt x="592074" y="86105"/>
                </a:lnTo>
                <a:lnTo>
                  <a:pt x="594360" y="87629"/>
                </a:lnTo>
                <a:lnTo>
                  <a:pt x="604266" y="93725"/>
                </a:lnTo>
                <a:lnTo>
                  <a:pt x="614172" y="100583"/>
                </a:lnTo>
                <a:lnTo>
                  <a:pt x="631698" y="77723"/>
                </a:lnTo>
                <a:close/>
              </a:path>
              <a:path w="702945" h="398779">
                <a:moveTo>
                  <a:pt x="675132" y="120395"/>
                </a:moveTo>
                <a:lnTo>
                  <a:pt x="673608" y="118109"/>
                </a:lnTo>
                <a:lnTo>
                  <a:pt x="665988" y="109727"/>
                </a:lnTo>
                <a:lnTo>
                  <a:pt x="658368" y="100583"/>
                </a:lnTo>
                <a:lnTo>
                  <a:pt x="654558" y="97535"/>
                </a:lnTo>
                <a:lnTo>
                  <a:pt x="634746" y="118109"/>
                </a:lnTo>
                <a:lnTo>
                  <a:pt x="638556" y="121157"/>
                </a:lnTo>
                <a:lnTo>
                  <a:pt x="645414" y="128777"/>
                </a:lnTo>
                <a:lnTo>
                  <a:pt x="651510" y="136397"/>
                </a:lnTo>
                <a:lnTo>
                  <a:pt x="652272" y="137159"/>
                </a:lnTo>
                <a:lnTo>
                  <a:pt x="675132" y="120395"/>
                </a:lnTo>
                <a:close/>
              </a:path>
              <a:path w="702945" h="398779">
                <a:moveTo>
                  <a:pt x="701802" y="178307"/>
                </a:moveTo>
                <a:lnTo>
                  <a:pt x="701040" y="177545"/>
                </a:lnTo>
                <a:lnTo>
                  <a:pt x="698754" y="166877"/>
                </a:lnTo>
                <a:lnTo>
                  <a:pt x="695706" y="156209"/>
                </a:lnTo>
                <a:lnTo>
                  <a:pt x="691896" y="147827"/>
                </a:lnTo>
                <a:lnTo>
                  <a:pt x="665226" y="159257"/>
                </a:lnTo>
                <a:lnTo>
                  <a:pt x="669036" y="167639"/>
                </a:lnTo>
                <a:lnTo>
                  <a:pt x="671322" y="175259"/>
                </a:lnTo>
                <a:lnTo>
                  <a:pt x="673608" y="183641"/>
                </a:lnTo>
                <a:lnTo>
                  <a:pt x="701802" y="178307"/>
                </a:lnTo>
                <a:close/>
              </a:path>
              <a:path w="702945" h="398779">
                <a:moveTo>
                  <a:pt x="702564" y="211073"/>
                </a:moveTo>
                <a:lnTo>
                  <a:pt x="674370" y="207263"/>
                </a:lnTo>
                <a:lnTo>
                  <a:pt x="673608" y="216407"/>
                </a:lnTo>
                <a:lnTo>
                  <a:pt x="671322" y="224027"/>
                </a:lnTo>
                <a:lnTo>
                  <a:pt x="669036" y="232409"/>
                </a:lnTo>
                <a:lnTo>
                  <a:pt x="695706" y="242315"/>
                </a:lnTo>
                <a:lnTo>
                  <a:pt x="695706" y="240791"/>
                </a:lnTo>
                <a:lnTo>
                  <a:pt x="699516" y="230885"/>
                </a:lnTo>
                <a:lnTo>
                  <a:pt x="701802" y="220217"/>
                </a:lnTo>
                <a:lnTo>
                  <a:pt x="702564" y="211073"/>
                </a:lnTo>
                <a:close/>
              </a:path>
              <a:path w="702945" h="398779">
                <a:moveTo>
                  <a:pt x="681228" y="269747"/>
                </a:moveTo>
                <a:lnTo>
                  <a:pt x="656844" y="254507"/>
                </a:lnTo>
                <a:lnTo>
                  <a:pt x="656844" y="255269"/>
                </a:lnTo>
                <a:lnTo>
                  <a:pt x="644652" y="270509"/>
                </a:lnTo>
                <a:lnTo>
                  <a:pt x="640842" y="274320"/>
                </a:lnTo>
                <a:lnTo>
                  <a:pt x="661416" y="294131"/>
                </a:lnTo>
                <a:lnTo>
                  <a:pt x="666750" y="288797"/>
                </a:lnTo>
                <a:lnTo>
                  <a:pt x="674370" y="279653"/>
                </a:lnTo>
                <a:lnTo>
                  <a:pt x="680466" y="270509"/>
                </a:lnTo>
                <a:lnTo>
                  <a:pt x="681228" y="269747"/>
                </a:lnTo>
                <a:close/>
              </a:path>
              <a:path w="702945" h="398779">
                <a:moveTo>
                  <a:pt x="639318" y="314705"/>
                </a:moveTo>
                <a:lnTo>
                  <a:pt x="621792" y="292608"/>
                </a:lnTo>
                <a:lnTo>
                  <a:pt x="613410" y="298703"/>
                </a:lnTo>
                <a:lnTo>
                  <a:pt x="604266" y="305562"/>
                </a:lnTo>
                <a:lnTo>
                  <a:pt x="599694" y="307848"/>
                </a:lnTo>
                <a:lnTo>
                  <a:pt x="614934" y="332231"/>
                </a:lnTo>
                <a:lnTo>
                  <a:pt x="620268" y="328421"/>
                </a:lnTo>
                <a:lnTo>
                  <a:pt x="630936" y="321563"/>
                </a:lnTo>
                <a:lnTo>
                  <a:pt x="639318" y="314705"/>
                </a:lnTo>
                <a:close/>
              </a:path>
              <a:path w="702945" h="398779">
                <a:moveTo>
                  <a:pt x="589026" y="346709"/>
                </a:moveTo>
                <a:lnTo>
                  <a:pt x="575310" y="321563"/>
                </a:lnTo>
                <a:lnTo>
                  <a:pt x="572262" y="323849"/>
                </a:lnTo>
                <a:lnTo>
                  <a:pt x="560070" y="329183"/>
                </a:lnTo>
                <a:lnTo>
                  <a:pt x="550926" y="332994"/>
                </a:lnTo>
                <a:lnTo>
                  <a:pt x="561594" y="359663"/>
                </a:lnTo>
                <a:lnTo>
                  <a:pt x="572262" y="355091"/>
                </a:lnTo>
                <a:lnTo>
                  <a:pt x="585216" y="348995"/>
                </a:lnTo>
                <a:lnTo>
                  <a:pt x="589026" y="346709"/>
                </a:lnTo>
                <a:close/>
              </a:path>
              <a:path w="702945" h="398779">
                <a:moveTo>
                  <a:pt x="534162" y="370331"/>
                </a:moveTo>
                <a:lnTo>
                  <a:pt x="525018" y="342900"/>
                </a:lnTo>
                <a:lnTo>
                  <a:pt x="521970" y="344423"/>
                </a:lnTo>
                <a:lnTo>
                  <a:pt x="508254" y="348234"/>
                </a:lnTo>
                <a:lnTo>
                  <a:pt x="498348" y="351281"/>
                </a:lnTo>
                <a:lnTo>
                  <a:pt x="505968" y="378714"/>
                </a:lnTo>
                <a:lnTo>
                  <a:pt x="516636" y="375666"/>
                </a:lnTo>
                <a:lnTo>
                  <a:pt x="531876" y="371094"/>
                </a:lnTo>
                <a:lnTo>
                  <a:pt x="534162" y="370331"/>
                </a:lnTo>
                <a:close/>
              </a:path>
              <a:path w="702945" h="398779">
                <a:moveTo>
                  <a:pt x="477774" y="385572"/>
                </a:moveTo>
                <a:lnTo>
                  <a:pt x="471678" y="357378"/>
                </a:lnTo>
                <a:lnTo>
                  <a:pt x="464820" y="358902"/>
                </a:lnTo>
                <a:lnTo>
                  <a:pt x="449580" y="361950"/>
                </a:lnTo>
                <a:lnTo>
                  <a:pt x="444246" y="362712"/>
                </a:lnTo>
                <a:lnTo>
                  <a:pt x="448818" y="390905"/>
                </a:lnTo>
                <a:lnTo>
                  <a:pt x="454914" y="390144"/>
                </a:lnTo>
                <a:lnTo>
                  <a:pt x="470916" y="387095"/>
                </a:lnTo>
                <a:lnTo>
                  <a:pt x="477774" y="385572"/>
                </a:lnTo>
                <a:close/>
              </a:path>
              <a:path w="702945" h="398779">
                <a:moveTo>
                  <a:pt x="419100" y="394716"/>
                </a:moveTo>
                <a:lnTo>
                  <a:pt x="416814" y="366522"/>
                </a:lnTo>
                <a:lnTo>
                  <a:pt x="401574" y="368045"/>
                </a:lnTo>
                <a:lnTo>
                  <a:pt x="388620" y="368808"/>
                </a:lnTo>
                <a:lnTo>
                  <a:pt x="390906" y="397002"/>
                </a:lnTo>
                <a:lnTo>
                  <a:pt x="404622" y="396239"/>
                </a:lnTo>
                <a:lnTo>
                  <a:pt x="419100" y="394716"/>
                </a:lnTo>
                <a:close/>
              </a:path>
              <a:path w="702945" h="398779">
                <a:moveTo>
                  <a:pt x="361188" y="398526"/>
                </a:moveTo>
                <a:lnTo>
                  <a:pt x="361188" y="369570"/>
                </a:lnTo>
                <a:lnTo>
                  <a:pt x="351282" y="370331"/>
                </a:lnTo>
                <a:lnTo>
                  <a:pt x="334518" y="369570"/>
                </a:lnTo>
                <a:lnTo>
                  <a:pt x="332994" y="369570"/>
                </a:lnTo>
                <a:lnTo>
                  <a:pt x="332232" y="398526"/>
                </a:lnTo>
                <a:lnTo>
                  <a:pt x="361188" y="398526"/>
                </a:lnTo>
                <a:close/>
              </a:path>
              <a:path w="702945" h="398779">
                <a:moveTo>
                  <a:pt x="304800" y="368045"/>
                </a:moveTo>
                <a:lnTo>
                  <a:pt x="301752" y="368045"/>
                </a:lnTo>
                <a:lnTo>
                  <a:pt x="284988" y="366522"/>
                </a:lnTo>
                <a:lnTo>
                  <a:pt x="277368" y="364998"/>
                </a:lnTo>
                <a:lnTo>
                  <a:pt x="273558" y="393953"/>
                </a:lnTo>
                <a:lnTo>
                  <a:pt x="282702" y="394716"/>
                </a:lnTo>
                <a:lnTo>
                  <a:pt x="299466" y="396239"/>
                </a:lnTo>
                <a:lnTo>
                  <a:pt x="303276" y="397002"/>
                </a:lnTo>
                <a:lnTo>
                  <a:pt x="304800" y="368045"/>
                </a:lnTo>
                <a:close/>
              </a:path>
              <a:path w="702945" h="398779">
                <a:moveTo>
                  <a:pt x="249936" y="361188"/>
                </a:moveTo>
                <a:lnTo>
                  <a:pt x="223266" y="355853"/>
                </a:lnTo>
                <a:lnTo>
                  <a:pt x="222504" y="355853"/>
                </a:lnTo>
                <a:lnTo>
                  <a:pt x="215646" y="383286"/>
                </a:lnTo>
                <a:lnTo>
                  <a:pt x="217170" y="384048"/>
                </a:lnTo>
                <a:lnTo>
                  <a:pt x="233172" y="387095"/>
                </a:lnTo>
                <a:lnTo>
                  <a:pt x="244602" y="389381"/>
                </a:lnTo>
                <a:lnTo>
                  <a:pt x="249936" y="361188"/>
                </a:lnTo>
                <a:close/>
              </a:path>
              <a:path w="702945" h="398779">
                <a:moveTo>
                  <a:pt x="195834" y="348234"/>
                </a:moveTo>
                <a:lnTo>
                  <a:pt x="195072" y="348234"/>
                </a:lnTo>
                <a:lnTo>
                  <a:pt x="181356" y="343662"/>
                </a:lnTo>
                <a:lnTo>
                  <a:pt x="169164" y="339852"/>
                </a:lnTo>
                <a:lnTo>
                  <a:pt x="160020" y="366522"/>
                </a:lnTo>
                <a:lnTo>
                  <a:pt x="172974" y="371094"/>
                </a:lnTo>
                <a:lnTo>
                  <a:pt x="187452" y="375666"/>
                </a:lnTo>
                <a:lnTo>
                  <a:pt x="195834" y="348234"/>
                </a:lnTo>
                <a:close/>
              </a:path>
              <a:path w="702945" h="398779">
                <a:moveTo>
                  <a:pt x="144018" y="329184"/>
                </a:moveTo>
                <a:lnTo>
                  <a:pt x="142494" y="329184"/>
                </a:lnTo>
                <a:lnTo>
                  <a:pt x="131064" y="323088"/>
                </a:lnTo>
                <a:lnTo>
                  <a:pt x="119634" y="317754"/>
                </a:lnTo>
                <a:lnTo>
                  <a:pt x="119634" y="316992"/>
                </a:lnTo>
                <a:lnTo>
                  <a:pt x="105156" y="342138"/>
                </a:lnTo>
                <a:lnTo>
                  <a:pt x="118872" y="348996"/>
                </a:lnTo>
                <a:lnTo>
                  <a:pt x="131826" y="355092"/>
                </a:lnTo>
                <a:lnTo>
                  <a:pt x="132588" y="355854"/>
                </a:lnTo>
                <a:lnTo>
                  <a:pt x="144018" y="329184"/>
                </a:lnTo>
                <a:close/>
              </a:path>
              <a:path w="702945" h="398779">
                <a:moveTo>
                  <a:pt x="96012" y="303276"/>
                </a:moveTo>
                <a:lnTo>
                  <a:pt x="89916" y="297942"/>
                </a:lnTo>
                <a:lnTo>
                  <a:pt x="74676" y="286512"/>
                </a:lnTo>
                <a:lnTo>
                  <a:pt x="56388" y="307848"/>
                </a:lnTo>
                <a:lnTo>
                  <a:pt x="63246" y="313944"/>
                </a:lnTo>
                <a:lnTo>
                  <a:pt x="73152" y="321564"/>
                </a:lnTo>
                <a:lnTo>
                  <a:pt x="80010" y="326136"/>
                </a:lnTo>
                <a:lnTo>
                  <a:pt x="96012" y="303276"/>
                </a:lnTo>
                <a:close/>
              </a:path>
              <a:path w="702945" h="398779">
                <a:moveTo>
                  <a:pt x="56388" y="267462"/>
                </a:moveTo>
                <a:lnTo>
                  <a:pt x="51816" y="262128"/>
                </a:lnTo>
                <a:lnTo>
                  <a:pt x="46482" y="254508"/>
                </a:lnTo>
                <a:lnTo>
                  <a:pt x="41910" y="246888"/>
                </a:lnTo>
                <a:lnTo>
                  <a:pt x="16764" y="259842"/>
                </a:lnTo>
                <a:lnTo>
                  <a:pt x="17526" y="262128"/>
                </a:lnTo>
                <a:lnTo>
                  <a:pt x="29718" y="280416"/>
                </a:lnTo>
                <a:lnTo>
                  <a:pt x="34290" y="285750"/>
                </a:lnTo>
                <a:lnTo>
                  <a:pt x="56388" y="26746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510417" y="5795517"/>
            <a:ext cx="535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主码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88299" y="4608576"/>
            <a:ext cx="703580" cy="371475"/>
          </a:xfrm>
          <a:custGeom>
            <a:avLst/>
            <a:gdLst/>
            <a:ahLst/>
            <a:cxnLst/>
            <a:rect l="l" t="t" r="r" b="b"/>
            <a:pathLst>
              <a:path w="703580" h="371475">
                <a:moveTo>
                  <a:pt x="30480" y="169926"/>
                </a:moveTo>
                <a:lnTo>
                  <a:pt x="2285" y="163068"/>
                </a:lnTo>
                <a:lnTo>
                  <a:pt x="1523" y="166116"/>
                </a:lnTo>
                <a:lnTo>
                  <a:pt x="0" y="176022"/>
                </a:lnTo>
                <a:lnTo>
                  <a:pt x="0" y="195072"/>
                </a:lnTo>
                <a:lnTo>
                  <a:pt x="28194" y="193588"/>
                </a:lnTo>
                <a:lnTo>
                  <a:pt x="28194" y="185166"/>
                </a:lnTo>
                <a:lnTo>
                  <a:pt x="28956" y="177546"/>
                </a:lnTo>
                <a:lnTo>
                  <a:pt x="29718" y="170688"/>
                </a:lnTo>
                <a:lnTo>
                  <a:pt x="30480" y="169926"/>
                </a:lnTo>
                <a:close/>
              </a:path>
              <a:path w="703580" h="371475">
                <a:moveTo>
                  <a:pt x="28956" y="193548"/>
                </a:moveTo>
                <a:lnTo>
                  <a:pt x="28194" y="185166"/>
                </a:lnTo>
                <a:lnTo>
                  <a:pt x="28194" y="193588"/>
                </a:lnTo>
                <a:lnTo>
                  <a:pt x="28956" y="193548"/>
                </a:lnTo>
                <a:close/>
              </a:path>
              <a:path w="703580" h="371475">
                <a:moveTo>
                  <a:pt x="53340" y="125730"/>
                </a:moveTo>
                <a:lnTo>
                  <a:pt x="32003" y="106680"/>
                </a:lnTo>
                <a:lnTo>
                  <a:pt x="28955" y="110490"/>
                </a:lnTo>
                <a:lnTo>
                  <a:pt x="22859" y="118872"/>
                </a:lnTo>
                <a:lnTo>
                  <a:pt x="13715" y="132588"/>
                </a:lnTo>
                <a:lnTo>
                  <a:pt x="38861" y="146304"/>
                </a:lnTo>
                <a:lnTo>
                  <a:pt x="46481" y="134874"/>
                </a:lnTo>
                <a:lnTo>
                  <a:pt x="51816" y="128016"/>
                </a:lnTo>
                <a:lnTo>
                  <a:pt x="53340" y="125730"/>
                </a:lnTo>
                <a:close/>
              </a:path>
              <a:path w="703580" h="371475">
                <a:moveTo>
                  <a:pt x="94488" y="91440"/>
                </a:moveTo>
                <a:lnTo>
                  <a:pt x="78485" y="67818"/>
                </a:lnTo>
                <a:lnTo>
                  <a:pt x="72389" y="71628"/>
                </a:lnTo>
                <a:lnTo>
                  <a:pt x="62483" y="78486"/>
                </a:lnTo>
                <a:lnTo>
                  <a:pt x="54863" y="85344"/>
                </a:lnTo>
                <a:lnTo>
                  <a:pt x="72390" y="107442"/>
                </a:lnTo>
                <a:lnTo>
                  <a:pt x="80772" y="101346"/>
                </a:lnTo>
                <a:lnTo>
                  <a:pt x="89153" y="94488"/>
                </a:lnTo>
                <a:lnTo>
                  <a:pt x="94488" y="91440"/>
                </a:lnTo>
                <a:close/>
              </a:path>
              <a:path w="703580" h="371475">
                <a:moveTo>
                  <a:pt x="142494" y="66294"/>
                </a:moveTo>
                <a:lnTo>
                  <a:pt x="131826" y="40386"/>
                </a:lnTo>
                <a:lnTo>
                  <a:pt x="131064" y="40386"/>
                </a:lnTo>
                <a:lnTo>
                  <a:pt x="118110" y="45720"/>
                </a:lnTo>
                <a:lnTo>
                  <a:pt x="104394" y="52578"/>
                </a:lnTo>
                <a:lnTo>
                  <a:pt x="118110" y="77724"/>
                </a:lnTo>
                <a:lnTo>
                  <a:pt x="119634" y="76962"/>
                </a:lnTo>
                <a:lnTo>
                  <a:pt x="142494" y="66294"/>
                </a:lnTo>
                <a:close/>
              </a:path>
              <a:path w="703580" h="371475">
                <a:moveTo>
                  <a:pt x="195072" y="48768"/>
                </a:moveTo>
                <a:lnTo>
                  <a:pt x="187452" y="21336"/>
                </a:lnTo>
                <a:lnTo>
                  <a:pt x="186690" y="21336"/>
                </a:lnTo>
                <a:lnTo>
                  <a:pt x="172212" y="25908"/>
                </a:lnTo>
                <a:lnTo>
                  <a:pt x="159258" y="29718"/>
                </a:lnTo>
                <a:lnTo>
                  <a:pt x="168402" y="57150"/>
                </a:lnTo>
                <a:lnTo>
                  <a:pt x="180594" y="52578"/>
                </a:lnTo>
                <a:lnTo>
                  <a:pt x="194310" y="48768"/>
                </a:lnTo>
                <a:lnTo>
                  <a:pt x="195072" y="48768"/>
                </a:lnTo>
                <a:close/>
              </a:path>
              <a:path w="703580" h="371475">
                <a:moveTo>
                  <a:pt x="249174" y="36576"/>
                </a:moveTo>
                <a:lnTo>
                  <a:pt x="244602" y="8382"/>
                </a:lnTo>
                <a:lnTo>
                  <a:pt x="232410" y="10668"/>
                </a:lnTo>
                <a:lnTo>
                  <a:pt x="217170" y="13716"/>
                </a:lnTo>
                <a:lnTo>
                  <a:pt x="215646" y="14478"/>
                </a:lnTo>
                <a:lnTo>
                  <a:pt x="222504" y="41910"/>
                </a:lnTo>
                <a:lnTo>
                  <a:pt x="223265" y="41910"/>
                </a:lnTo>
                <a:lnTo>
                  <a:pt x="238506" y="38862"/>
                </a:lnTo>
                <a:lnTo>
                  <a:pt x="249174" y="36576"/>
                </a:lnTo>
                <a:close/>
              </a:path>
              <a:path w="703580" h="371475">
                <a:moveTo>
                  <a:pt x="304800" y="30480"/>
                </a:moveTo>
                <a:lnTo>
                  <a:pt x="302514" y="1524"/>
                </a:lnTo>
                <a:lnTo>
                  <a:pt x="298704" y="2286"/>
                </a:lnTo>
                <a:lnTo>
                  <a:pt x="273558" y="4572"/>
                </a:lnTo>
                <a:lnTo>
                  <a:pt x="276606" y="32766"/>
                </a:lnTo>
                <a:lnTo>
                  <a:pt x="284988" y="32004"/>
                </a:lnTo>
                <a:lnTo>
                  <a:pt x="300990" y="30480"/>
                </a:lnTo>
                <a:lnTo>
                  <a:pt x="304800" y="30480"/>
                </a:lnTo>
                <a:close/>
              </a:path>
              <a:path w="703580" h="371475">
                <a:moveTo>
                  <a:pt x="361188" y="0"/>
                </a:moveTo>
                <a:lnTo>
                  <a:pt x="333756" y="0"/>
                </a:lnTo>
                <a:lnTo>
                  <a:pt x="331470" y="762"/>
                </a:lnTo>
                <a:lnTo>
                  <a:pt x="332994" y="28956"/>
                </a:lnTo>
                <a:lnTo>
                  <a:pt x="360426" y="28956"/>
                </a:lnTo>
                <a:lnTo>
                  <a:pt x="361188" y="0"/>
                </a:lnTo>
                <a:close/>
              </a:path>
              <a:path w="703580" h="371475">
                <a:moveTo>
                  <a:pt x="419100" y="3810"/>
                </a:moveTo>
                <a:lnTo>
                  <a:pt x="403860" y="2286"/>
                </a:lnTo>
                <a:lnTo>
                  <a:pt x="390144" y="1524"/>
                </a:lnTo>
                <a:lnTo>
                  <a:pt x="388620" y="29718"/>
                </a:lnTo>
                <a:lnTo>
                  <a:pt x="401574" y="30480"/>
                </a:lnTo>
                <a:lnTo>
                  <a:pt x="416814" y="32004"/>
                </a:lnTo>
                <a:lnTo>
                  <a:pt x="419100" y="3810"/>
                </a:lnTo>
                <a:close/>
              </a:path>
              <a:path w="703580" h="371475">
                <a:moveTo>
                  <a:pt x="477012" y="12192"/>
                </a:moveTo>
                <a:lnTo>
                  <a:pt x="469392" y="10668"/>
                </a:lnTo>
                <a:lnTo>
                  <a:pt x="453390" y="7620"/>
                </a:lnTo>
                <a:lnTo>
                  <a:pt x="448056" y="6858"/>
                </a:lnTo>
                <a:lnTo>
                  <a:pt x="444245" y="35052"/>
                </a:lnTo>
                <a:lnTo>
                  <a:pt x="449580" y="36576"/>
                </a:lnTo>
                <a:lnTo>
                  <a:pt x="464820" y="38862"/>
                </a:lnTo>
                <a:lnTo>
                  <a:pt x="471678" y="40386"/>
                </a:lnTo>
                <a:lnTo>
                  <a:pt x="477012" y="12192"/>
                </a:lnTo>
                <a:close/>
              </a:path>
              <a:path w="703580" h="371475">
                <a:moveTo>
                  <a:pt x="534162" y="26670"/>
                </a:moveTo>
                <a:lnTo>
                  <a:pt x="530352" y="25146"/>
                </a:lnTo>
                <a:lnTo>
                  <a:pt x="515873" y="21336"/>
                </a:lnTo>
                <a:lnTo>
                  <a:pt x="505968" y="18288"/>
                </a:lnTo>
                <a:lnTo>
                  <a:pt x="498348" y="46482"/>
                </a:lnTo>
                <a:lnTo>
                  <a:pt x="508254" y="48768"/>
                </a:lnTo>
                <a:lnTo>
                  <a:pt x="522731" y="52578"/>
                </a:lnTo>
                <a:lnTo>
                  <a:pt x="525018" y="54102"/>
                </a:lnTo>
                <a:lnTo>
                  <a:pt x="534162" y="26670"/>
                </a:lnTo>
                <a:close/>
              </a:path>
              <a:path w="703580" h="371475">
                <a:moveTo>
                  <a:pt x="589026" y="48006"/>
                </a:moveTo>
                <a:lnTo>
                  <a:pt x="583692" y="45720"/>
                </a:lnTo>
                <a:lnTo>
                  <a:pt x="571500" y="40386"/>
                </a:lnTo>
                <a:lnTo>
                  <a:pt x="562356" y="36576"/>
                </a:lnTo>
                <a:lnTo>
                  <a:pt x="551688" y="63246"/>
                </a:lnTo>
                <a:lnTo>
                  <a:pt x="560832" y="67056"/>
                </a:lnTo>
                <a:lnTo>
                  <a:pt x="572262" y="71628"/>
                </a:lnTo>
                <a:lnTo>
                  <a:pt x="576834" y="73914"/>
                </a:lnTo>
                <a:lnTo>
                  <a:pt x="589026" y="48006"/>
                </a:lnTo>
                <a:close/>
              </a:path>
              <a:path w="703580" h="371475">
                <a:moveTo>
                  <a:pt x="640842" y="79248"/>
                </a:moveTo>
                <a:lnTo>
                  <a:pt x="639318" y="78486"/>
                </a:lnTo>
                <a:lnTo>
                  <a:pt x="629412" y="70866"/>
                </a:lnTo>
                <a:lnTo>
                  <a:pt x="618744" y="64770"/>
                </a:lnTo>
                <a:lnTo>
                  <a:pt x="614934" y="62484"/>
                </a:lnTo>
                <a:lnTo>
                  <a:pt x="601218" y="86868"/>
                </a:lnTo>
                <a:lnTo>
                  <a:pt x="604266" y="89154"/>
                </a:lnTo>
                <a:lnTo>
                  <a:pt x="614172" y="95250"/>
                </a:lnTo>
                <a:lnTo>
                  <a:pt x="622554" y="101346"/>
                </a:lnTo>
                <a:lnTo>
                  <a:pt x="640842" y="79248"/>
                </a:lnTo>
                <a:close/>
              </a:path>
              <a:path w="703580" h="371475">
                <a:moveTo>
                  <a:pt x="683514" y="123444"/>
                </a:moveTo>
                <a:lnTo>
                  <a:pt x="679704" y="118110"/>
                </a:lnTo>
                <a:lnTo>
                  <a:pt x="672846" y="109728"/>
                </a:lnTo>
                <a:lnTo>
                  <a:pt x="665226" y="101346"/>
                </a:lnTo>
                <a:lnTo>
                  <a:pt x="663702" y="99060"/>
                </a:lnTo>
                <a:lnTo>
                  <a:pt x="643128" y="119634"/>
                </a:lnTo>
                <a:lnTo>
                  <a:pt x="645414" y="121920"/>
                </a:lnTo>
                <a:lnTo>
                  <a:pt x="651510" y="128778"/>
                </a:lnTo>
                <a:lnTo>
                  <a:pt x="656844" y="135636"/>
                </a:lnTo>
                <a:lnTo>
                  <a:pt x="659130" y="139446"/>
                </a:lnTo>
                <a:lnTo>
                  <a:pt x="683514" y="123444"/>
                </a:lnTo>
                <a:close/>
              </a:path>
              <a:path w="703580" h="371475">
                <a:moveTo>
                  <a:pt x="703326" y="184404"/>
                </a:moveTo>
                <a:lnTo>
                  <a:pt x="702564" y="175260"/>
                </a:lnTo>
                <a:lnTo>
                  <a:pt x="701040" y="164592"/>
                </a:lnTo>
                <a:lnTo>
                  <a:pt x="697992" y="154686"/>
                </a:lnTo>
                <a:lnTo>
                  <a:pt x="697230" y="152400"/>
                </a:lnTo>
                <a:lnTo>
                  <a:pt x="670560" y="161544"/>
                </a:lnTo>
                <a:lnTo>
                  <a:pt x="671322" y="164592"/>
                </a:lnTo>
                <a:lnTo>
                  <a:pt x="672846" y="171450"/>
                </a:lnTo>
                <a:lnTo>
                  <a:pt x="674370" y="179070"/>
                </a:lnTo>
                <a:lnTo>
                  <a:pt x="674370" y="185928"/>
                </a:lnTo>
                <a:lnTo>
                  <a:pt x="703326" y="184404"/>
                </a:lnTo>
                <a:close/>
              </a:path>
              <a:path w="703580" h="371475">
                <a:moveTo>
                  <a:pt x="697992" y="217932"/>
                </a:moveTo>
                <a:lnTo>
                  <a:pt x="670560" y="208788"/>
                </a:lnTo>
                <a:lnTo>
                  <a:pt x="668274" y="215646"/>
                </a:lnTo>
                <a:lnTo>
                  <a:pt x="665226" y="222504"/>
                </a:lnTo>
                <a:lnTo>
                  <a:pt x="661416" y="230124"/>
                </a:lnTo>
                <a:lnTo>
                  <a:pt x="660654" y="230886"/>
                </a:lnTo>
                <a:lnTo>
                  <a:pt x="684276" y="246888"/>
                </a:lnTo>
                <a:lnTo>
                  <a:pt x="685800" y="243840"/>
                </a:lnTo>
                <a:lnTo>
                  <a:pt x="691134" y="234696"/>
                </a:lnTo>
                <a:lnTo>
                  <a:pt x="695706" y="224790"/>
                </a:lnTo>
                <a:lnTo>
                  <a:pt x="697992" y="217932"/>
                </a:lnTo>
                <a:close/>
              </a:path>
              <a:path w="703580" h="371475">
                <a:moveTo>
                  <a:pt x="664464" y="271272"/>
                </a:moveTo>
                <a:lnTo>
                  <a:pt x="644652" y="250698"/>
                </a:lnTo>
                <a:lnTo>
                  <a:pt x="637794" y="257556"/>
                </a:lnTo>
                <a:lnTo>
                  <a:pt x="630174" y="264414"/>
                </a:lnTo>
                <a:lnTo>
                  <a:pt x="624078" y="268986"/>
                </a:lnTo>
                <a:lnTo>
                  <a:pt x="641604" y="291084"/>
                </a:lnTo>
                <a:lnTo>
                  <a:pt x="649224" y="285750"/>
                </a:lnTo>
                <a:lnTo>
                  <a:pt x="658368" y="277368"/>
                </a:lnTo>
                <a:lnTo>
                  <a:pt x="664464" y="271272"/>
                </a:lnTo>
                <a:close/>
              </a:path>
              <a:path w="703580" h="371475">
                <a:moveTo>
                  <a:pt x="616458" y="308610"/>
                </a:moveTo>
                <a:lnTo>
                  <a:pt x="601980" y="284226"/>
                </a:lnTo>
                <a:lnTo>
                  <a:pt x="593598" y="288798"/>
                </a:lnTo>
                <a:lnTo>
                  <a:pt x="582930" y="294132"/>
                </a:lnTo>
                <a:lnTo>
                  <a:pt x="578358" y="297180"/>
                </a:lnTo>
                <a:lnTo>
                  <a:pt x="590550" y="322326"/>
                </a:lnTo>
                <a:lnTo>
                  <a:pt x="596646" y="319278"/>
                </a:lnTo>
                <a:lnTo>
                  <a:pt x="608076" y="313182"/>
                </a:lnTo>
                <a:lnTo>
                  <a:pt x="616458" y="308610"/>
                </a:lnTo>
                <a:close/>
              </a:path>
              <a:path w="703580" h="371475">
                <a:moveTo>
                  <a:pt x="563118" y="334518"/>
                </a:moveTo>
                <a:lnTo>
                  <a:pt x="552450" y="307848"/>
                </a:lnTo>
                <a:lnTo>
                  <a:pt x="547878" y="310134"/>
                </a:lnTo>
                <a:lnTo>
                  <a:pt x="534924" y="314706"/>
                </a:lnTo>
                <a:lnTo>
                  <a:pt x="526542" y="316992"/>
                </a:lnTo>
                <a:lnTo>
                  <a:pt x="535686" y="344424"/>
                </a:lnTo>
                <a:lnTo>
                  <a:pt x="558546" y="336804"/>
                </a:lnTo>
                <a:lnTo>
                  <a:pt x="563118" y="334518"/>
                </a:lnTo>
                <a:close/>
              </a:path>
              <a:path w="703580" h="371475">
                <a:moveTo>
                  <a:pt x="507492" y="352806"/>
                </a:moveTo>
                <a:lnTo>
                  <a:pt x="499872" y="324612"/>
                </a:lnTo>
                <a:lnTo>
                  <a:pt x="493776" y="326898"/>
                </a:lnTo>
                <a:lnTo>
                  <a:pt x="479298" y="329946"/>
                </a:lnTo>
                <a:lnTo>
                  <a:pt x="473202" y="331470"/>
                </a:lnTo>
                <a:lnTo>
                  <a:pt x="478536" y="358902"/>
                </a:lnTo>
                <a:lnTo>
                  <a:pt x="501395" y="354330"/>
                </a:lnTo>
                <a:lnTo>
                  <a:pt x="507492" y="352806"/>
                </a:lnTo>
                <a:close/>
              </a:path>
              <a:path w="703580" h="371475">
                <a:moveTo>
                  <a:pt x="449580" y="364236"/>
                </a:moveTo>
                <a:lnTo>
                  <a:pt x="445770" y="336042"/>
                </a:lnTo>
                <a:lnTo>
                  <a:pt x="433578" y="337566"/>
                </a:lnTo>
                <a:lnTo>
                  <a:pt x="417576" y="339852"/>
                </a:lnTo>
                <a:lnTo>
                  <a:pt x="421386" y="368046"/>
                </a:lnTo>
                <a:lnTo>
                  <a:pt x="437388" y="365760"/>
                </a:lnTo>
                <a:lnTo>
                  <a:pt x="449580" y="364236"/>
                </a:lnTo>
                <a:close/>
              </a:path>
              <a:path w="703580" h="371475">
                <a:moveTo>
                  <a:pt x="391668" y="370332"/>
                </a:moveTo>
                <a:lnTo>
                  <a:pt x="390144" y="342138"/>
                </a:lnTo>
                <a:lnTo>
                  <a:pt x="384810" y="342138"/>
                </a:lnTo>
                <a:lnTo>
                  <a:pt x="369570" y="342830"/>
                </a:lnTo>
                <a:lnTo>
                  <a:pt x="361950" y="342900"/>
                </a:lnTo>
                <a:lnTo>
                  <a:pt x="362712" y="371094"/>
                </a:lnTo>
                <a:lnTo>
                  <a:pt x="369570" y="371094"/>
                </a:lnTo>
                <a:lnTo>
                  <a:pt x="384810" y="370431"/>
                </a:lnTo>
                <a:lnTo>
                  <a:pt x="391668" y="370332"/>
                </a:lnTo>
                <a:close/>
              </a:path>
              <a:path w="703580" h="371475">
                <a:moveTo>
                  <a:pt x="334518" y="342900"/>
                </a:moveTo>
                <a:lnTo>
                  <a:pt x="317754" y="342138"/>
                </a:lnTo>
                <a:lnTo>
                  <a:pt x="306324" y="341376"/>
                </a:lnTo>
                <a:lnTo>
                  <a:pt x="304800" y="369570"/>
                </a:lnTo>
                <a:lnTo>
                  <a:pt x="316230" y="370332"/>
                </a:lnTo>
                <a:lnTo>
                  <a:pt x="332994" y="371094"/>
                </a:lnTo>
                <a:lnTo>
                  <a:pt x="334518" y="342900"/>
                </a:lnTo>
                <a:close/>
              </a:path>
              <a:path w="703580" h="371475">
                <a:moveTo>
                  <a:pt x="278892" y="339090"/>
                </a:moveTo>
                <a:lnTo>
                  <a:pt x="268986" y="337566"/>
                </a:lnTo>
                <a:lnTo>
                  <a:pt x="252984" y="335280"/>
                </a:lnTo>
                <a:lnTo>
                  <a:pt x="250697" y="335280"/>
                </a:lnTo>
                <a:lnTo>
                  <a:pt x="246126" y="363474"/>
                </a:lnTo>
                <a:lnTo>
                  <a:pt x="249174" y="363474"/>
                </a:lnTo>
                <a:lnTo>
                  <a:pt x="265176" y="365760"/>
                </a:lnTo>
                <a:lnTo>
                  <a:pt x="275082" y="367284"/>
                </a:lnTo>
                <a:lnTo>
                  <a:pt x="278892" y="339090"/>
                </a:lnTo>
                <a:close/>
              </a:path>
              <a:path w="703580" h="371475">
                <a:moveTo>
                  <a:pt x="223265" y="329946"/>
                </a:moveTo>
                <a:lnTo>
                  <a:pt x="222504" y="329946"/>
                </a:lnTo>
                <a:lnTo>
                  <a:pt x="208026" y="326136"/>
                </a:lnTo>
                <a:lnTo>
                  <a:pt x="196596" y="323088"/>
                </a:lnTo>
                <a:lnTo>
                  <a:pt x="188976" y="351282"/>
                </a:lnTo>
                <a:lnTo>
                  <a:pt x="201930" y="354330"/>
                </a:lnTo>
                <a:lnTo>
                  <a:pt x="217170" y="358140"/>
                </a:lnTo>
                <a:lnTo>
                  <a:pt x="217932" y="358140"/>
                </a:lnTo>
                <a:lnTo>
                  <a:pt x="223265" y="329946"/>
                </a:lnTo>
                <a:close/>
              </a:path>
              <a:path w="703580" h="371475">
                <a:moveTo>
                  <a:pt x="169926" y="315468"/>
                </a:moveTo>
                <a:lnTo>
                  <a:pt x="166878" y="314706"/>
                </a:lnTo>
                <a:lnTo>
                  <a:pt x="154686" y="310134"/>
                </a:lnTo>
                <a:lnTo>
                  <a:pt x="144018" y="305562"/>
                </a:lnTo>
                <a:lnTo>
                  <a:pt x="133350" y="332232"/>
                </a:lnTo>
                <a:lnTo>
                  <a:pt x="144780" y="336804"/>
                </a:lnTo>
                <a:lnTo>
                  <a:pt x="160782" y="342138"/>
                </a:lnTo>
                <a:lnTo>
                  <a:pt x="169926" y="315468"/>
                </a:lnTo>
                <a:close/>
              </a:path>
              <a:path w="703580" h="371475">
                <a:moveTo>
                  <a:pt x="119634" y="294132"/>
                </a:moveTo>
                <a:lnTo>
                  <a:pt x="108204" y="288798"/>
                </a:lnTo>
                <a:lnTo>
                  <a:pt x="98298" y="282702"/>
                </a:lnTo>
                <a:lnTo>
                  <a:pt x="95250" y="280416"/>
                </a:lnTo>
                <a:lnTo>
                  <a:pt x="80010" y="304800"/>
                </a:lnTo>
                <a:lnTo>
                  <a:pt x="95250" y="313944"/>
                </a:lnTo>
                <a:lnTo>
                  <a:pt x="105918" y="319278"/>
                </a:lnTo>
                <a:lnTo>
                  <a:pt x="119634" y="294132"/>
                </a:lnTo>
                <a:close/>
              </a:path>
              <a:path w="703580" h="371475">
                <a:moveTo>
                  <a:pt x="73152" y="265176"/>
                </a:moveTo>
                <a:lnTo>
                  <a:pt x="71628" y="263652"/>
                </a:lnTo>
                <a:lnTo>
                  <a:pt x="64008" y="256794"/>
                </a:lnTo>
                <a:lnTo>
                  <a:pt x="57150" y="249936"/>
                </a:lnTo>
                <a:lnTo>
                  <a:pt x="54864" y="246888"/>
                </a:lnTo>
                <a:lnTo>
                  <a:pt x="33528" y="265938"/>
                </a:lnTo>
                <a:lnTo>
                  <a:pt x="37338" y="270510"/>
                </a:lnTo>
                <a:lnTo>
                  <a:pt x="44958" y="278130"/>
                </a:lnTo>
                <a:lnTo>
                  <a:pt x="54102" y="285750"/>
                </a:lnTo>
                <a:lnTo>
                  <a:pt x="55626" y="287274"/>
                </a:lnTo>
                <a:lnTo>
                  <a:pt x="73152" y="265176"/>
                </a:lnTo>
                <a:close/>
              </a:path>
              <a:path w="703580" h="371475">
                <a:moveTo>
                  <a:pt x="39624" y="226314"/>
                </a:moveTo>
                <a:lnTo>
                  <a:pt x="33528" y="214122"/>
                </a:lnTo>
                <a:lnTo>
                  <a:pt x="31242" y="207264"/>
                </a:lnTo>
                <a:lnTo>
                  <a:pt x="30480" y="203454"/>
                </a:lnTo>
                <a:lnTo>
                  <a:pt x="3048" y="210312"/>
                </a:lnTo>
                <a:lnTo>
                  <a:pt x="4572" y="216408"/>
                </a:lnTo>
                <a:lnTo>
                  <a:pt x="7620" y="226314"/>
                </a:lnTo>
                <a:lnTo>
                  <a:pt x="14478" y="240030"/>
                </a:lnTo>
                <a:lnTo>
                  <a:pt x="39624" y="22631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09199" y="878078"/>
            <a:ext cx="8971280" cy="412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上的一些重要概念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328930" indent="-272415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"/>
              <a:tabLst>
                <a:tab pos="328930" algn="l"/>
              </a:tabLst>
            </a:pP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外码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(Foreign</a:t>
            </a:r>
            <a:r>
              <a:rPr sz="20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Key)/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外键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13715" marR="262255">
              <a:lnSpc>
                <a:spcPct val="130000"/>
              </a:lnSpc>
            </a:pPr>
            <a:r>
              <a:rPr sz="2000" spc="1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中的一个属性组，它不是</a:t>
            </a:r>
            <a:r>
              <a:rPr sz="2000" b="1" spc="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的候选码，但它与另一个关系</a:t>
            </a:r>
            <a:r>
              <a:rPr sz="2000" b="1" spc="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的候选 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码相对应，则称这个属性组为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的外码或外键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13715" marR="5080" indent="-635">
              <a:lnSpc>
                <a:spcPct val="130000"/>
              </a:lnSpc>
            </a:pPr>
            <a:r>
              <a:rPr sz="2000" spc="1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1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例如“合同”关系中的</a:t>
            </a:r>
            <a:r>
              <a:rPr sz="2000" b="1" u="sng" spc="1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客户号</a:t>
            </a:r>
            <a:r>
              <a:rPr sz="2000" b="1" spc="1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不是候选码，但却是外码。因它与“客户” 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关系中的候选码“</a:t>
            </a:r>
            <a:r>
              <a:rPr sz="2000" b="1" u="sng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客户号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”</a:t>
            </a:r>
            <a:r>
              <a:rPr sz="2000" b="1" spc="2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相对应。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33655">
              <a:lnSpc>
                <a:spcPts val="2380"/>
              </a:lnSpc>
              <a:tabLst>
                <a:tab pos="5662295" algn="l"/>
              </a:tabLst>
            </a:pP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主码	</a:t>
            </a:r>
            <a:r>
              <a:rPr sz="3000" b="1" spc="7" baseline="100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外码</a:t>
            </a:r>
            <a:endParaRPr sz="3000" baseline="1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76641" y="4775453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33791" y="4775453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90941" y="4775453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48091" y="477545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05241" y="477545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62391" y="4775453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054993" y="59676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12143" y="59676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69293" y="59676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26443" y="59676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83593" y="59676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40743" y="59676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63119" y="4789551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120269" y="4789551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77419" y="4789551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34569" y="4789551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291707" y="4789551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48857" y="4789551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06007" y="4789551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463157" y="4789551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20319" y="4789551"/>
            <a:ext cx="29209" cy="0"/>
          </a:xfrm>
          <a:custGeom>
            <a:avLst/>
            <a:gdLst/>
            <a:ahLst/>
            <a:cxnLst/>
            <a:rect l="l" t="t" r="r" b="b"/>
            <a:pathLst>
              <a:path w="29209">
                <a:moveTo>
                  <a:pt x="0" y="0"/>
                </a:moveTo>
                <a:lnTo>
                  <a:pt x="28955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77469" y="4789551"/>
            <a:ext cx="1905" cy="0"/>
          </a:xfrm>
          <a:custGeom>
            <a:avLst/>
            <a:gdLst/>
            <a:ahLst/>
            <a:cxnLst/>
            <a:rect l="l" t="t" r="r" b="b"/>
            <a:pathLst>
              <a:path w="1904">
                <a:moveTo>
                  <a:pt x="0" y="0"/>
                </a:moveTo>
                <a:lnTo>
                  <a:pt x="1524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38822" y="5285994"/>
            <a:ext cx="2157983" cy="133121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93049" y="3175253"/>
            <a:ext cx="4136135" cy="1750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4339" y="3273552"/>
            <a:ext cx="703580" cy="398780"/>
          </a:xfrm>
          <a:custGeom>
            <a:avLst/>
            <a:gdLst/>
            <a:ahLst/>
            <a:cxnLst/>
            <a:rect l="l" t="t" r="r" b="b"/>
            <a:pathLst>
              <a:path w="703579" h="398779">
                <a:moveTo>
                  <a:pt x="30480" y="182118"/>
                </a:moveTo>
                <a:lnTo>
                  <a:pt x="2286" y="176784"/>
                </a:lnTo>
                <a:lnTo>
                  <a:pt x="2286" y="178308"/>
                </a:lnTo>
                <a:lnTo>
                  <a:pt x="762" y="188976"/>
                </a:lnTo>
                <a:lnTo>
                  <a:pt x="0" y="199644"/>
                </a:lnTo>
                <a:lnTo>
                  <a:pt x="762" y="209550"/>
                </a:lnTo>
                <a:lnTo>
                  <a:pt x="14675" y="208817"/>
                </a:lnTo>
                <a:lnTo>
                  <a:pt x="28956" y="206502"/>
                </a:lnTo>
                <a:lnTo>
                  <a:pt x="28956" y="198882"/>
                </a:lnTo>
                <a:lnTo>
                  <a:pt x="30480" y="182118"/>
                </a:lnTo>
                <a:close/>
              </a:path>
              <a:path w="703579" h="398779">
                <a:moveTo>
                  <a:pt x="32766" y="224028"/>
                </a:moveTo>
                <a:lnTo>
                  <a:pt x="30480" y="214883"/>
                </a:lnTo>
                <a:lnTo>
                  <a:pt x="29237" y="208051"/>
                </a:lnTo>
                <a:lnTo>
                  <a:pt x="14675" y="208817"/>
                </a:lnTo>
                <a:lnTo>
                  <a:pt x="762" y="211074"/>
                </a:lnTo>
                <a:lnTo>
                  <a:pt x="2286" y="221742"/>
                </a:lnTo>
                <a:lnTo>
                  <a:pt x="4572" y="230124"/>
                </a:lnTo>
                <a:lnTo>
                  <a:pt x="32766" y="224028"/>
                </a:lnTo>
                <a:close/>
              </a:path>
              <a:path w="703579" h="398779">
                <a:moveTo>
                  <a:pt x="29237" y="208051"/>
                </a:moveTo>
                <a:lnTo>
                  <a:pt x="28956" y="206502"/>
                </a:lnTo>
                <a:lnTo>
                  <a:pt x="14675" y="208817"/>
                </a:lnTo>
                <a:lnTo>
                  <a:pt x="29237" y="208051"/>
                </a:lnTo>
                <a:close/>
              </a:path>
              <a:path w="703579" h="398779">
                <a:moveTo>
                  <a:pt x="29718" y="208026"/>
                </a:moveTo>
                <a:lnTo>
                  <a:pt x="28956" y="198882"/>
                </a:lnTo>
                <a:lnTo>
                  <a:pt x="28956" y="206502"/>
                </a:lnTo>
                <a:lnTo>
                  <a:pt x="29237" y="208051"/>
                </a:lnTo>
                <a:lnTo>
                  <a:pt x="29718" y="208026"/>
                </a:lnTo>
                <a:close/>
              </a:path>
              <a:path w="703579" h="398779">
                <a:moveTo>
                  <a:pt x="51816" y="137160"/>
                </a:moveTo>
                <a:lnTo>
                  <a:pt x="28194" y="120396"/>
                </a:lnTo>
                <a:lnTo>
                  <a:pt x="22860" y="128016"/>
                </a:lnTo>
                <a:lnTo>
                  <a:pt x="12192" y="147828"/>
                </a:lnTo>
                <a:lnTo>
                  <a:pt x="38100" y="158496"/>
                </a:lnTo>
                <a:lnTo>
                  <a:pt x="47244" y="143256"/>
                </a:lnTo>
                <a:lnTo>
                  <a:pt x="51816" y="137160"/>
                </a:lnTo>
                <a:close/>
              </a:path>
              <a:path w="703579" h="398779">
                <a:moveTo>
                  <a:pt x="89916" y="100584"/>
                </a:moveTo>
                <a:lnTo>
                  <a:pt x="72390" y="77723"/>
                </a:lnTo>
                <a:lnTo>
                  <a:pt x="63246" y="84582"/>
                </a:lnTo>
                <a:lnTo>
                  <a:pt x="53340" y="92964"/>
                </a:lnTo>
                <a:lnTo>
                  <a:pt x="49530" y="97536"/>
                </a:lnTo>
                <a:lnTo>
                  <a:pt x="68580" y="118110"/>
                </a:lnTo>
                <a:lnTo>
                  <a:pt x="73152" y="113538"/>
                </a:lnTo>
                <a:lnTo>
                  <a:pt x="81534" y="106680"/>
                </a:lnTo>
                <a:lnTo>
                  <a:pt x="89916" y="100584"/>
                </a:lnTo>
                <a:close/>
              </a:path>
              <a:path w="703579" h="398779">
                <a:moveTo>
                  <a:pt x="136398" y="73152"/>
                </a:moveTo>
                <a:lnTo>
                  <a:pt x="124206" y="47244"/>
                </a:lnTo>
                <a:lnTo>
                  <a:pt x="118872" y="49530"/>
                </a:lnTo>
                <a:lnTo>
                  <a:pt x="106680" y="56387"/>
                </a:lnTo>
                <a:lnTo>
                  <a:pt x="97536" y="60960"/>
                </a:lnTo>
                <a:lnTo>
                  <a:pt x="112014" y="86105"/>
                </a:lnTo>
                <a:lnTo>
                  <a:pt x="120396" y="80772"/>
                </a:lnTo>
                <a:lnTo>
                  <a:pt x="131826" y="74676"/>
                </a:lnTo>
                <a:lnTo>
                  <a:pt x="136398" y="73152"/>
                </a:lnTo>
                <a:close/>
              </a:path>
              <a:path w="703579" h="398779">
                <a:moveTo>
                  <a:pt x="187452" y="52577"/>
                </a:moveTo>
                <a:lnTo>
                  <a:pt x="179070" y="25146"/>
                </a:lnTo>
                <a:lnTo>
                  <a:pt x="172212" y="27432"/>
                </a:lnTo>
                <a:lnTo>
                  <a:pt x="158496" y="32766"/>
                </a:lnTo>
                <a:lnTo>
                  <a:pt x="150876" y="35052"/>
                </a:lnTo>
                <a:lnTo>
                  <a:pt x="161544" y="61721"/>
                </a:lnTo>
                <a:lnTo>
                  <a:pt x="182118" y="54864"/>
                </a:lnTo>
                <a:lnTo>
                  <a:pt x="187452" y="52577"/>
                </a:lnTo>
                <a:close/>
              </a:path>
              <a:path w="703579" h="398779">
                <a:moveTo>
                  <a:pt x="240792" y="38861"/>
                </a:moveTo>
                <a:lnTo>
                  <a:pt x="235458" y="10667"/>
                </a:lnTo>
                <a:lnTo>
                  <a:pt x="233172" y="11429"/>
                </a:lnTo>
                <a:lnTo>
                  <a:pt x="217170" y="15239"/>
                </a:lnTo>
                <a:lnTo>
                  <a:pt x="207264" y="17525"/>
                </a:lnTo>
                <a:lnTo>
                  <a:pt x="214122" y="44957"/>
                </a:lnTo>
                <a:lnTo>
                  <a:pt x="224028" y="42671"/>
                </a:lnTo>
                <a:lnTo>
                  <a:pt x="239268" y="39623"/>
                </a:lnTo>
                <a:lnTo>
                  <a:pt x="240792" y="38861"/>
                </a:lnTo>
                <a:close/>
              </a:path>
              <a:path w="703579" h="398779">
                <a:moveTo>
                  <a:pt x="296418" y="31241"/>
                </a:moveTo>
                <a:lnTo>
                  <a:pt x="293370" y="3047"/>
                </a:lnTo>
                <a:lnTo>
                  <a:pt x="281940" y="3810"/>
                </a:lnTo>
                <a:lnTo>
                  <a:pt x="265176" y="6096"/>
                </a:lnTo>
                <a:lnTo>
                  <a:pt x="264414" y="6096"/>
                </a:lnTo>
                <a:lnTo>
                  <a:pt x="268986" y="34289"/>
                </a:lnTo>
                <a:lnTo>
                  <a:pt x="269748" y="34289"/>
                </a:lnTo>
                <a:lnTo>
                  <a:pt x="285750" y="32003"/>
                </a:lnTo>
                <a:lnTo>
                  <a:pt x="296418" y="31241"/>
                </a:lnTo>
                <a:close/>
              </a:path>
              <a:path w="703579" h="398779">
                <a:moveTo>
                  <a:pt x="352044" y="28193"/>
                </a:moveTo>
                <a:lnTo>
                  <a:pt x="352044" y="0"/>
                </a:lnTo>
                <a:lnTo>
                  <a:pt x="333756" y="0"/>
                </a:lnTo>
                <a:lnTo>
                  <a:pt x="323088" y="761"/>
                </a:lnTo>
                <a:lnTo>
                  <a:pt x="323850" y="28955"/>
                </a:lnTo>
                <a:lnTo>
                  <a:pt x="335280" y="28955"/>
                </a:lnTo>
                <a:lnTo>
                  <a:pt x="352044" y="28193"/>
                </a:lnTo>
                <a:close/>
              </a:path>
              <a:path w="703579" h="398779">
                <a:moveTo>
                  <a:pt x="410718" y="3047"/>
                </a:moveTo>
                <a:lnTo>
                  <a:pt x="404622" y="2285"/>
                </a:lnTo>
                <a:lnTo>
                  <a:pt x="387096" y="761"/>
                </a:lnTo>
                <a:lnTo>
                  <a:pt x="381000" y="761"/>
                </a:lnTo>
                <a:lnTo>
                  <a:pt x="380238" y="28955"/>
                </a:lnTo>
                <a:lnTo>
                  <a:pt x="385572" y="29717"/>
                </a:lnTo>
                <a:lnTo>
                  <a:pt x="402336" y="30479"/>
                </a:lnTo>
                <a:lnTo>
                  <a:pt x="407670" y="31241"/>
                </a:lnTo>
                <a:lnTo>
                  <a:pt x="410718" y="3047"/>
                </a:lnTo>
                <a:close/>
              </a:path>
              <a:path w="703579" h="398779">
                <a:moveTo>
                  <a:pt x="468630" y="10667"/>
                </a:moveTo>
                <a:lnTo>
                  <a:pt x="454914" y="8381"/>
                </a:lnTo>
                <a:lnTo>
                  <a:pt x="439674" y="6095"/>
                </a:lnTo>
                <a:lnTo>
                  <a:pt x="435102" y="34289"/>
                </a:lnTo>
                <a:lnTo>
                  <a:pt x="450342" y="36575"/>
                </a:lnTo>
                <a:lnTo>
                  <a:pt x="463296" y="38861"/>
                </a:lnTo>
                <a:lnTo>
                  <a:pt x="468630" y="10667"/>
                </a:lnTo>
                <a:close/>
              </a:path>
              <a:path w="703579" h="398779">
                <a:moveTo>
                  <a:pt x="525018" y="25907"/>
                </a:moveTo>
                <a:lnTo>
                  <a:pt x="516636" y="22859"/>
                </a:lnTo>
                <a:lnTo>
                  <a:pt x="501396" y="18287"/>
                </a:lnTo>
                <a:lnTo>
                  <a:pt x="496824" y="17525"/>
                </a:lnTo>
                <a:lnTo>
                  <a:pt x="489966" y="44957"/>
                </a:lnTo>
                <a:lnTo>
                  <a:pt x="494538" y="46481"/>
                </a:lnTo>
                <a:lnTo>
                  <a:pt x="509016" y="50291"/>
                </a:lnTo>
                <a:lnTo>
                  <a:pt x="516636" y="52577"/>
                </a:lnTo>
                <a:lnTo>
                  <a:pt x="525018" y="25907"/>
                </a:lnTo>
                <a:close/>
              </a:path>
              <a:path w="703579" h="398779">
                <a:moveTo>
                  <a:pt x="580644" y="47243"/>
                </a:moveTo>
                <a:lnTo>
                  <a:pt x="572262" y="43433"/>
                </a:lnTo>
                <a:lnTo>
                  <a:pt x="559308" y="38099"/>
                </a:lnTo>
                <a:lnTo>
                  <a:pt x="553212" y="35051"/>
                </a:lnTo>
                <a:lnTo>
                  <a:pt x="542544" y="61721"/>
                </a:lnTo>
                <a:lnTo>
                  <a:pt x="548640" y="64007"/>
                </a:lnTo>
                <a:lnTo>
                  <a:pt x="560832" y="69341"/>
                </a:lnTo>
                <a:lnTo>
                  <a:pt x="567690" y="73151"/>
                </a:lnTo>
                <a:lnTo>
                  <a:pt x="580644" y="47243"/>
                </a:lnTo>
                <a:close/>
              </a:path>
              <a:path w="703579" h="398779">
                <a:moveTo>
                  <a:pt x="631698" y="77723"/>
                </a:moveTo>
                <a:lnTo>
                  <a:pt x="630174" y="76961"/>
                </a:lnTo>
                <a:lnTo>
                  <a:pt x="620268" y="69341"/>
                </a:lnTo>
                <a:lnTo>
                  <a:pt x="608838" y="62483"/>
                </a:lnTo>
                <a:lnTo>
                  <a:pt x="606552" y="60959"/>
                </a:lnTo>
                <a:lnTo>
                  <a:pt x="592074" y="86105"/>
                </a:lnTo>
                <a:lnTo>
                  <a:pt x="594360" y="87629"/>
                </a:lnTo>
                <a:lnTo>
                  <a:pt x="605028" y="93725"/>
                </a:lnTo>
                <a:lnTo>
                  <a:pt x="614172" y="100583"/>
                </a:lnTo>
                <a:lnTo>
                  <a:pt x="631698" y="77723"/>
                </a:lnTo>
                <a:close/>
              </a:path>
              <a:path w="703579" h="398779">
                <a:moveTo>
                  <a:pt x="675894" y="120395"/>
                </a:moveTo>
                <a:lnTo>
                  <a:pt x="673608" y="118109"/>
                </a:lnTo>
                <a:lnTo>
                  <a:pt x="666750" y="108965"/>
                </a:lnTo>
                <a:lnTo>
                  <a:pt x="658368" y="100583"/>
                </a:lnTo>
                <a:lnTo>
                  <a:pt x="654558" y="97535"/>
                </a:lnTo>
                <a:lnTo>
                  <a:pt x="635508" y="118109"/>
                </a:lnTo>
                <a:lnTo>
                  <a:pt x="638556" y="121157"/>
                </a:lnTo>
                <a:lnTo>
                  <a:pt x="645414" y="128777"/>
                </a:lnTo>
                <a:lnTo>
                  <a:pt x="651510" y="136397"/>
                </a:lnTo>
                <a:lnTo>
                  <a:pt x="652272" y="137159"/>
                </a:lnTo>
                <a:lnTo>
                  <a:pt x="675894" y="120395"/>
                </a:lnTo>
                <a:close/>
              </a:path>
              <a:path w="703579" h="398779">
                <a:moveTo>
                  <a:pt x="701802" y="178307"/>
                </a:moveTo>
                <a:lnTo>
                  <a:pt x="701802" y="176783"/>
                </a:lnTo>
                <a:lnTo>
                  <a:pt x="698754" y="166877"/>
                </a:lnTo>
                <a:lnTo>
                  <a:pt x="695706" y="156209"/>
                </a:lnTo>
                <a:lnTo>
                  <a:pt x="691896" y="147827"/>
                </a:lnTo>
                <a:lnTo>
                  <a:pt x="665988" y="158495"/>
                </a:lnTo>
                <a:lnTo>
                  <a:pt x="669036" y="167639"/>
                </a:lnTo>
                <a:lnTo>
                  <a:pt x="672084" y="175259"/>
                </a:lnTo>
                <a:lnTo>
                  <a:pt x="673608" y="183641"/>
                </a:lnTo>
                <a:lnTo>
                  <a:pt x="701802" y="178307"/>
                </a:lnTo>
                <a:close/>
              </a:path>
              <a:path w="703579" h="398779">
                <a:moveTo>
                  <a:pt x="703326" y="211073"/>
                </a:moveTo>
                <a:lnTo>
                  <a:pt x="675132" y="206501"/>
                </a:lnTo>
                <a:lnTo>
                  <a:pt x="673608" y="216407"/>
                </a:lnTo>
                <a:lnTo>
                  <a:pt x="671322" y="224027"/>
                </a:lnTo>
                <a:lnTo>
                  <a:pt x="669036" y="232409"/>
                </a:lnTo>
                <a:lnTo>
                  <a:pt x="695706" y="242315"/>
                </a:lnTo>
                <a:lnTo>
                  <a:pt x="695706" y="240791"/>
                </a:lnTo>
                <a:lnTo>
                  <a:pt x="699516" y="230885"/>
                </a:lnTo>
                <a:lnTo>
                  <a:pt x="701802" y="220217"/>
                </a:lnTo>
                <a:lnTo>
                  <a:pt x="703326" y="211073"/>
                </a:lnTo>
                <a:close/>
              </a:path>
              <a:path w="703579" h="398779">
                <a:moveTo>
                  <a:pt x="681228" y="270509"/>
                </a:moveTo>
                <a:lnTo>
                  <a:pt x="681228" y="269747"/>
                </a:lnTo>
                <a:lnTo>
                  <a:pt x="657606" y="254507"/>
                </a:lnTo>
                <a:lnTo>
                  <a:pt x="656844" y="255269"/>
                </a:lnTo>
                <a:lnTo>
                  <a:pt x="651510" y="262889"/>
                </a:lnTo>
                <a:lnTo>
                  <a:pt x="645414" y="270509"/>
                </a:lnTo>
                <a:lnTo>
                  <a:pt x="640842" y="274320"/>
                </a:lnTo>
                <a:lnTo>
                  <a:pt x="662178" y="294131"/>
                </a:lnTo>
                <a:lnTo>
                  <a:pt x="667512" y="288797"/>
                </a:lnTo>
                <a:lnTo>
                  <a:pt x="681228" y="270509"/>
                </a:lnTo>
                <a:close/>
              </a:path>
              <a:path w="703579" h="398779">
                <a:moveTo>
                  <a:pt x="639318" y="314705"/>
                </a:moveTo>
                <a:lnTo>
                  <a:pt x="621792" y="292608"/>
                </a:lnTo>
                <a:lnTo>
                  <a:pt x="613410" y="298703"/>
                </a:lnTo>
                <a:lnTo>
                  <a:pt x="599694" y="307848"/>
                </a:lnTo>
                <a:lnTo>
                  <a:pt x="614934" y="332231"/>
                </a:lnTo>
                <a:lnTo>
                  <a:pt x="630936" y="320802"/>
                </a:lnTo>
                <a:lnTo>
                  <a:pt x="639318" y="314705"/>
                </a:lnTo>
                <a:close/>
              </a:path>
              <a:path w="703579" h="398779">
                <a:moveTo>
                  <a:pt x="589026" y="346709"/>
                </a:moveTo>
                <a:lnTo>
                  <a:pt x="576072" y="321563"/>
                </a:lnTo>
                <a:lnTo>
                  <a:pt x="572262" y="323088"/>
                </a:lnTo>
                <a:lnTo>
                  <a:pt x="560832" y="329183"/>
                </a:lnTo>
                <a:lnTo>
                  <a:pt x="550926" y="332994"/>
                </a:lnTo>
                <a:lnTo>
                  <a:pt x="562356" y="359663"/>
                </a:lnTo>
                <a:lnTo>
                  <a:pt x="573024" y="355091"/>
                </a:lnTo>
                <a:lnTo>
                  <a:pt x="585216" y="348995"/>
                </a:lnTo>
                <a:lnTo>
                  <a:pt x="589026" y="346709"/>
                </a:lnTo>
                <a:close/>
              </a:path>
              <a:path w="703579" h="398779">
                <a:moveTo>
                  <a:pt x="534162" y="369570"/>
                </a:moveTo>
                <a:lnTo>
                  <a:pt x="525018" y="342900"/>
                </a:lnTo>
                <a:lnTo>
                  <a:pt x="521970" y="343662"/>
                </a:lnTo>
                <a:lnTo>
                  <a:pt x="508254" y="348234"/>
                </a:lnTo>
                <a:lnTo>
                  <a:pt x="498348" y="351281"/>
                </a:lnTo>
                <a:lnTo>
                  <a:pt x="505968" y="378714"/>
                </a:lnTo>
                <a:lnTo>
                  <a:pt x="517398" y="375666"/>
                </a:lnTo>
                <a:lnTo>
                  <a:pt x="531876" y="371094"/>
                </a:lnTo>
                <a:lnTo>
                  <a:pt x="534162" y="369570"/>
                </a:lnTo>
                <a:close/>
              </a:path>
              <a:path w="703579" h="398779">
                <a:moveTo>
                  <a:pt x="477774" y="385572"/>
                </a:moveTo>
                <a:lnTo>
                  <a:pt x="471678" y="357378"/>
                </a:lnTo>
                <a:lnTo>
                  <a:pt x="464820" y="358902"/>
                </a:lnTo>
                <a:lnTo>
                  <a:pt x="449580" y="361950"/>
                </a:lnTo>
                <a:lnTo>
                  <a:pt x="444246" y="362712"/>
                </a:lnTo>
                <a:lnTo>
                  <a:pt x="448818" y="390905"/>
                </a:lnTo>
                <a:lnTo>
                  <a:pt x="454914" y="390144"/>
                </a:lnTo>
                <a:lnTo>
                  <a:pt x="470916" y="387095"/>
                </a:lnTo>
                <a:lnTo>
                  <a:pt x="477774" y="385572"/>
                </a:lnTo>
                <a:close/>
              </a:path>
              <a:path w="703579" h="398779">
                <a:moveTo>
                  <a:pt x="419862" y="394716"/>
                </a:moveTo>
                <a:lnTo>
                  <a:pt x="416814" y="366522"/>
                </a:lnTo>
                <a:lnTo>
                  <a:pt x="402336" y="368045"/>
                </a:lnTo>
                <a:lnTo>
                  <a:pt x="388620" y="368808"/>
                </a:lnTo>
                <a:lnTo>
                  <a:pt x="390906" y="397002"/>
                </a:lnTo>
                <a:lnTo>
                  <a:pt x="404622" y="396239"/>
                </a:lnTo>
                <a:lnTo>
                  <a:pt x="419862" y="394716"/>
                </a:lnTo>
                <a:close/>
              </a:path>
              <a:path w="703579" h="398779">
                <a:moveTo>
                  <a:pt x="361188" y="398526"/>
                </a:moveTo>
                <a:lnTo>
                  <a:pt x="361188" y="369570"/>
                </a:lnTo>
                <a:lnTo>
                  <a:pt x="332994" y="369570"/>
                </a:lnTo>
                <a:lnTo>
                  <a:pt x="332232" y="397764"/>
                </a:lnTo>
                <a:lnTo>
                  <a:pt x="334518" y="398526"/>
                </a:lnTo>
                <a:lnTo>
                  <a:pt x="361188" y="398526"/>
                </a:lnTo>
                <a:close/>
              </a:path>
              <a:path w="703579" h="398779">
                <a:moveTo>
                  <a:pt x="305562" y="368045"/>
                </a:moveTo>
                <a:lnTo>
                  <a:pt x="301752" y="368045"/>
                </a:lnTo>
                <a:lnTo>
                  <a:pt x="285750" y="366522"/>
                </a:lnTo>
                <a:lnTo>
                  <a:pt x="277368" y="364998"/>
                </a:lnTo>
                <a:lnTo>
                  <a:pt x="274320" y="393192"/>
                </a:lnTo>
                <a:lnTo>
                  <a:pt x="282702" y="394716"/>
                </a:lnTo>
                <a:lnTo>
                  <a:pt x="299466" y="396239"/>
                </a:lnTo>
                <a:lnTo>
                  <a:pt x="303276" y="396239"/>
                </a:lnTo>
                <a:lnTo>
                  <a:pt x="305562" y="368045"/>
                </a:lnTo>
                <a:close/>
              </a:path>
              <a:path w="703579" h="398779">
                <a:moveTo>
                  <a:pt x="249936" y="361188"/>
                </a:moveTo>
                <a:lnTo>
                  <a:pt x="238506" y="358902"/>
                </a:lnTo>
                <a:lnTo>
                  <a:pt x="224028" y="355853"/>
                </a:lnTo>
                <a:lnTo>
                  <a:pt x="223266" y="355853"/>
                </a:lnTo>
                <a:lnTo>
                  <a:pt x="216408" y="383286"/>
                </a:lnTo>
                <a:lnTo>
                  <a:pt x="217932" y="383286"/>
                </a:lnTo>
                <a:lnTo>
                  <a:pt x="233172" y="387095"/>
                </a:lnTo>
                <a:lnTo>
                  <a:pt x="244602" y="389381"/>
                </a:lnTo>
                <a:lnTo>
                  <a:pt x="249936" y="361188"/>
                </a:lnTo>
                <a:close/>
              </a:path>
              <a:path w="703579" h="398779">
                <a:moveTo>
                  <a:pt x="195834" y="348234"/>
                </a:moveTo>
                <a:lnTo>
                  <a:pt x="195072" y="348234"/>
                </a:lnTo>
                <a:lnTo>
                  <a:pt x="181356" y="343662"/>
                </a:lnTo>
                <a:lnTo>
                  <a:pt x="169164" y="339852"/>
                </a:lnTo>
                <a:lnTo>
                  <a:pt x="160020" y="366522"/>
                </a:lnTo>
                <a:lnTo>
                  <a:pt x="172974" y="371094"/>
                </a:lnTo>
                <a:lnTo>
                  <a:pt x="187452" y="375666"/>
                </a:lnTo>
                <a:lnTo>
                  <a:pt x="188214" y="375666"/>
                </a:lnTo>
                <a:lnTo>
                  <a:pt x="195834" y="348234"/>
                </a:lnTo>
                <a:close/>
              </a:path>
              <a:path w="703579" h="398779">
                <a:moveTo>
                  <a:pt x="144018" y="329184"/>
                </a:moveTo>
                <a:lnTo>
                  <a:pt x="143256" y="329184"/>
                </a:lnTo>
                <a:lnTo>
                  <a:pt x="131064" y="323088"/>
                </a:lnTo>
                <a:lnTo>
                  <a:pt x="120396" y="316992"/>
                </a:lnTo>
                <a:lnTo>
                  <a:pt x="119634" y="316992"/>
                </a:lnTo>
                <a:lnTo>
                  <a:pt x="105918" y="342138"/>
                </a:lnTo>
                <a:lnTo>
                  <a:pt x="106680" y="342900"/>
                </a:lnTo>
                <a:lnTo>
                  <a:pt x="118872" y="348996"/>
                </a:lnTo>
                <a:lnTo>
                  <a:pt x="131826" y="355092"/>
                </a:lnTo>
                <a:lnTo>
                  <a:pt x="132588" y="355092"/>
                </a:lnTo>
                <a:lnTo>
                  <a:pt x="144018" y="329184"/>
                </a:lnTo>
                <a:close/>
              </a:path>
              <a:path w="703579" h="398779">
                <a:moveTo>
                  <a:pt x="96774" y="302514"/>
                </a:moveTo>
                <a:lnTo>
                  <a:pt x="89916" y="297942"/>
                </a:lnTo>
                <a:lnTo>
                  <a:pt x="80772" y="291084"/>
                </a:lnTo>
                <a:lnTo>
                  <a:pt x="75438" y="286512"/>
                </a:lnTo>
                <a:lnTo>
                  <a:pt x="56388" y="307848"/>
                </a:lnTo>
                <a:lnTo>
                  <a:pt x="63246" y="313944"/>
                </a:lnTo>
                <a:lnTo>
                  <a:pt x="73152" y="321564"/>
                </a:lnTo>
                <a:lnTo>
                  <a:pt x="80010" y="326136"/>
                </a:lnTo>
                <a:lnTo>
                  <a:pt x="96774" y="302514"/>
                </a:lnTo>
                <a:close/>
              </a:path>
              <a:path w="703579" h="398779">
                <a:moveTo>
                  <a:pt x="57150" y="267462"/>
                </a:moveTo>
                <a:lnTo>
                  <a:pt x="51816" y="262128"/>
                </a:lnTo>
                <a:lnTo>
                  <a:pt x="46482" y="254508"/>
                </a:lnTo>
                <a:lnTo>
                  <a:pt x="41910" y="246888"/>
                </a:lnTo>
                <a:lnTo>
                  <a:pt x="16764" y="259842"/>
                </a:lnTo>
                <a:lnTo>
                  <a:pt x="17526" y="261365"/>
                </a:lnTo>
                <a:lnTo>
                  <a:pt x="23622" y="271272"/>
                </a:lnTo>
                <a:lnTo>
                  <a:pt x="30480" y="280416"/>
                </a:lnTo>
                <a:lnTo>
                  <a:pt x="35052" y="285750"/>
                </a:lnTo>
                <a:lnTo>
                  <a:pt x="57150" y="267462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25119" y="5404103"/>
            <a:ext cx="702945" cy="398780"/>
          </a:xfrm>
          <a:custGeom>
            <a:avLst/>
            <a:gdLst/>
            <a:ahLst/>
            <a:cxnLst/>
            <a:rect l="l" t="t" r="r" b="b"/>
            <a:pathLst>
              <a:path w="702945" h="398779">
                <a:moveTo>
                  <a:pt x="30479" y="182118"/>
                </a:moveTo>
                <a:lnTo>
                  <a:pt x="2285" y="176784"/>
                </a:lnTo>
                <a:lnTo>
                  <a:pt x="2285" y="178308"/>
                </a:lnTo>
                <a:lnTo>
                  <a:pt x="761" y="188976"/>
                </a:lnTo>
                <a:lnTo>
                  <a:pt x="0" y="199644"/>
                </a:lnTo>
                <a:lnTo>
                  <a:pt x="761" y="209550"/>
                </a:lnTo>
                <a:lnTo>
                  <a:pt x="10159" y="209042"/>
                </a:lnTo>
                <a:lnTo>
                  <a:pt x="28955" y="206502"/>
                </a:lnTo>
                <a:lnTo>
                  <a:pt x="28955" y="190500"/>
                </a:lnTo>
                <a:lnTo>
                  <a:pt x="30479" y="182118"/>
                </a:lnTo>
                <a:close/>
              </a:path>
              <a:path w="702945" h="398779">
                <a:moveTo>
                  <a:pt x="28955" y="224028"/>
                </a:moveTo>
                <a:lnTo>
                  <a:pt x="28955" y="208026"/>
                </a:lnTo>
                <a:lnTo>
                  <a:pt x="10159" y="209042"/>
                </a:lnTo>
                <a:lnTo>
                  <a:pt x="761" y="210311"/>
                </a:lnTo>
                <a:lnTo>
                  <a:pt x="2285" y="220979"/>
                </a:lnTo>
                <a:lnTo>
                  <a:pt x="4571" y="230124"/>
                </a:lnTo>
                <a:lnTo>
                  <a:pt x="28955" y="224028"/>
                </a:lnTo>
                <a:close/>
              </a:path>
              <a:path w="702945" h="398779">
                <a:moveTo>
                  <a:pt x="32003" y="223265"/>
                </a:moveTo>
                <a:lnTo>
                  <a:pt x="29717" y="214883"/>
                </a:lnTo>
                <a:lnTo>
                  <a:pt x="28955" y="206502"/>
                </a:lnTo>
                <a:lnTo>
                  <a:pt x="10159" y="209042"/>
                </a:lnTo>
                <a:lnTo>
                  <a:pt x="28955" y="208026"/>
                </a:lnTo>
                <a:lnTo>
                  <a:pt x="28955" y="224028"/>
                </a:lnTo>
                <a:lnTo>
                  <a:pt x="32003" y="223265"/>
                </a:lnTo>
                <a:close/>
              </a:path>
              <a:path w="702945" h="398779">
                <a:moveTo>
                  <a:pt x="51053" y="137160"/>
                </a:moveTo>
                <a:lnTo>
                  <a:pt x="28193" y="120396"/>
                </a:lnTo>
                <a:lnTo>
                  <a:pt x="22859" y="128016"/>
                </a:lnTo>
                <a:lnTo>
                  <a:pt x="16763" y="137160"/>
                </a:lnTo>
                <a:lnTo>
                  <a:pt x="11429" y="147066"/>
                </a:lnTo>
                <a:lnTo>
                  <a:pt x="11429" y="147828"/>
                </a:lnTo>
                <a:lnTo>
                  <a:pt x="38099" y="158496"/>
                </a:lnTo>
                <a:lnTo>
                  <a:pt x="41909" y="150876"/>
                </a:lnTo>
                <a:lnTo>
                  <a:pt x="47243" y="143256"/>
                </a:lnTo>
                <a:lnTo>
                  <a:pt x="51053" y="137160"/>
                </a:lnTo>
                <a:close/>
              </a:path>
              <a:path w="702945" h="398779">
                <a:moveTo>
                  <a:pt x="89153" y="100584"/>
                </a:moveTo>
                <a:lnTo>
                  <a:pt x="71627" y="77723"/>
                </a:lnTo>
                <a:lnTo>
                  <a:pt x="62483" y="84582"/>
                </a:lnTo>
                <a:lnTo>
                  <a:pt x="53339" y="92964"/>
                </a:lnTo>
                <a:lnTo>
                  <a:pt x="48767" y="96773"/>
                </a:lnTo>
                <a:lnTo>
                  <a:pt x="68579" y="117348"/>
                </a:lnTo>
                <a:lnTo>
                  <a:pt x="73151" y="113538"/>
                </a:lnTo>
                <a:lnTo>
                  <a:pt x="81533" y="106680"/>
                </a:lnTo>
                <a:lnTo>
                  <a:pt x="89153" y="100584"/>
                </a:lnTo>
                <a:close/>
              </a:path>
              <a:path w="702945" h="398779">
                <a:moveTo>
                  <a:pt x="135635" y="73152"/>
                </a:moveTo>
                <a:lnTo>
                  <a:pt x="123443" y="47244"/>
                </a:lnTo>
                <a:lnTo>
                  <a:pt x="118109" y="49530"/>
                </a:lnTo>
                <a:lnTo>
                  <a:pt x="105917" y="55626"/>
                </a:lnTo>
                <a:lnTo>
                  <a:pt x="97535" y="60960"/>
                </a:lnTo>
                <a:lnTo>
                  <a:pt x="111251" y="85344"/>
                </a:lnTo>
                <a:lnTo>
                  <a:pt x="120395" y="80772"/>
                </a:lnTo>
                <a:lnTo>
                  <a:pt x="131063" y="74676"/>
                </a:lnTo>
                <a:lnTo>
                  <a:pt x="135635" y="73152"/>
                </a:lnTo>
                <a:close/>
              </a:path>
              <a:path w="702945" h="398779">
                <a:moveTo>
                  <a:pt x="187451" y="52577"/>
                </a:moveTo>
                <a:lnTo>
                  <a:pt x="178307" y="25146"/>
                </a:lnTo>
                <a:lnTo>
                  <a:pt x="172211" y="27432"/>
                </a:lnTo>
                <a:lnTo>
                  <a:pt x="157733" y="32766"/>
                </a:lnTo>
                <a:lnTo>
                  <a:pt x="150875" y="35052"/>
                </a:lnTo>
                <a:lnTo>
                  <a:pt x="160781" y="61721"/>
                </a:lnTo>
                <a:lnTo>
                  <a:pt x="168401" y="59436"/>
                </a:lnTo>
                <a:lnTo>
                  <a:pt x="181355" y="54102"/>
                </a:lnTo>
                <a:lnTo>
                  <a:pt x="187451" y="52577"/>
                </a:lnTo>
                <a:close/>
              </a:path>
              <a:path w="702945" h="398779">
                <a:moveTo>
                  <a:pt x="240791" y="38861"/>
                </a:moveTo>
                <a:lnTo>
                  <a:pt x="235457" y="10667"/>
                </a:lnTo>
                <a:lnTo>
                  <a:pt x="232409" y="11429"/>
                </a:lnTo>
                <a:lnTo>
                  <a:pt x="217169" y="14477"/>
                </a:lnTo>
                <a:lnTo>
                  <a:pt x="206501" y="17525"/>
                </a:lnTo>
                <a:lnTo>
                  <a:pt x="214121" y="44957"/>
                </a:lnTo>
                <a:lnTo>
                  <a:pt x="224027" y="42671"/>
                </a:lnTo>
                <a:lnTo>
                  <a:pt x="238505" y="39623"/>
                </a:lnTo>
                <a:lnTo>
                  <a:pt x="240791" y="38861"/>
                </a:lnTo>
                <a:close/>
              </a:path>
              <a:path w="702945" h="398779">
                <a:moveTo>
                  <a:pt x="296417" y="31241"/>
                </a:moveTo>
                <a:lnTo>
                  <a:pt x="293369" y="2285"/>
                </a:lnTo>
                <a:lnTo>
                  <a:pt x="281939" y="3810"/>
                </a:lnTo>
                <a:lnTo>
                  <a:pt x="265175" y="6096"/>
                </a:lnTo>
                <a:lnTo>
                  <a:pt x="264413" y="6096"/>
                </a:lnTo>
                <a:lnTo>
                  <a:pt x="268223" y="34289"/>
                </a:lnTo>
                <a:lnTo>
                  <a:pt x="269747" y="34289"/>
                </a:lnTo>
                <a:lnTo>
                  <a:pt x="285749" y="32003"/>
                </a:lnTo>
                <a:lnTo>
                  <a:pt x="296417" y="31241"/>
                </a:lnTo>
                <a:close/>
              </a:path>
              <a:path w="702945" h="398779">
                <a:moveTo>
                  <a:pt x="352043" y="28193"/>
                </a:moveTo>
                <a:lnTo>
                  <a:pt x="352043" y="0"/>
                </a:lnTo>
                <a:lnTo>
                  <a:pt x="333755" y="0"/>
                </a:lnTo>
                <a:lnTo>
                  <a:pt x="322325" y="761"/>
                </a:lnTo>
                <a:lnTo>
                  <a:pt x="323849" y="28955"/>
                </a:lnTo>
                <a:lnTo>
                  <a:pt x="334517" y="28955"/>
                </a:lnTo>
                <a:lnTo>
                  <a:pt x="352043" y="28193"/>
                </a:lnTo>
                <a:close/>
              </a:path>
              <a:path w="702945" h="398779">
                <a:moveTo>
                  <a:pt x="409955" y="2285"/>
                </a:moveTo>
                <a:lnTo>
                  <a:pt x="403859" y="2285"/>
                </a:lnTo>
                <a:lnTo>
                  <a:pt x="387095" y="761"/>
                </a:lnTo>
                <a:lnTo>
                  <a:pt x="380999" y="761"/>
                </a:lnTo>
                <a:lnTo>
                  <a:pt x="379475" y="28955"/>
                </a:lnTo>
                <a:lnTo>
                  <a:pt x="385571" y="29717"/>
                </a:lnTo>
                <a:lnTo>
                  <a:pt x="402335" y="30479"/>
                </a:lnTo>
                <a:lnTo>
                  <a:pt x="407669" y="31241"/>
                </a:lnTo>
                <a:lnTo>
                  <a:pt x="409955" y="2285"/>
                </a:lnTo>
                <a:close/>
              </a:path>
              <a:path w="702945" h="398779">
                <a:moveTo>
                  <a:pt x="467867" y="10667"/>
                </a:moveTo>
                <a:lnTo>
                  <a:pt x="454151" y="8381"/>
                </a:lnTo>
                <a:lnTo>
                  <a:pt x="439673" y="6095"/>
                </a:lnTo>
                <a:lnTo>
                  <a:pt x="435101" y="34289"/>
                </a:lnTo>
                <a:lnTo>
                  <a:pt x="449579" y="36575"/>
                </a:lnTo>
                <a:lnTo>
                  <a:pt x="462533" y="38861"/>
                </a:lnTo>
                <a:lnTo>
                  <a:pt x="467867" y="10667"/>
                </a:lnTo>
                <a:close/>
              </a:path>
              <a:path w="702945" h="398779">
                <a:moveTo>
                  <a:pt x="525017" y="25145"/>
                </a:moveTo>
                <a:lnTo>
                  <a:pt x="516635" y="22859"/>
                </a:lnTo>
                <a:lnTo>
                  <a:pt x="501395" y="18287"/>
                </a:lnTo>
                <a:lnTo>
                  <a:pt x="496823" y="17525"/>
                </a:lnTo>
                <a:lnTo>
                  <a:pt x="489965" y="44957"/>
                </a:lnTo>
                <a:lnTo>
                  <a:pt x="494537" y="46481"/>
                </a:lnTo>
                <a:lnTo>
                  <a:pt x="508253" y="50291"/>
                </a:lnTo>
                <a:lnTo>
                  <a:pt x="516635" y="52577"/>
                </a:lnTo>
                <a:lnTo>
                  <a:pt x="525017" y="25145"/>
                </a:lnTo>
                <a:close/>
              </a:path>
              <a:path w="702945" h="398779">
                <a:moveTo>
                  <a:pt x="579881" y="47243"/>
                </a:moveTo>
                <a:lnTo>
                  <a:pt x="572261" y="43433"/>
                </a:lnTo>
                <a:lnTo>
                  <a:pt x="558545" y="37337"/>
                </a:lnTo>
                <a:lnTo>
                  <a:pt x="553211" y="35051"/>
                </a:lnTo>
                <a:lnTo>
                  <a:pt x="542543" y="61721"/>
                </a:lnTo>
                <a:lnTo>
                  <a:pt x="548639" y="64007"/>
                </a:lnTo>
                <a:lnTo>
                  <a:pt x="560831" y="69341"/>
                </a:lnTo>
                <a:lnTo>
                  <a:pt x="567689" y="73151"/>
                </a:lnTo>
                <a:lnTo>
                  <a:pt x="579881" y="47243"/>
                </a:lnTo>
                <a:close/>
              </a:path>
              <a:path w="702945" h="398779">
                <a:moveTo>
                  <a:pt x="631697" y="77723"/>
                </a:moveTo>
                <a:lnTo>
                  <a:pt x="630173" y="76961"/>
                </a:lnTo>
                <a:lnTo>
                  <a:pt x="619505" y="69341"/>
                </a:lnTo>
                <a:lnTo>
                  <a:pt x="608837" y="62483"/>
                </a:lnTo>
                <a:lnTo>
                  <a:pt x="606551" y="60959"/>
                </a:lnTo>
                <a:lnTo>
                  <a:pt x="592073" y="86105"/>
                </a:lnTo>
                <a:lnTo>
                  <a:pt x="594359" y="86867"/>
                </a:lnTo>
                <a:lnTo>
                  <a:pt x="604265" y="93725"/>
                </a:lnTo>
                <a:lnTo>
                  <a:pt x="614171" y="99821"/>
                </a:lnTo>
                <a:lnTo>
                  <a:pt x="614171" y="100583"/>
                </a:lnTo>
                <a:lnTo>
                  <a:pt x="631697" y="77723"/>
                </a:lnTo>
                <a:close/>
              </a:path>
              <a:path w="702945" h="398779">
                <a:moveTo>
                  <a:pt x="675131" y="120395"/>
                </a:moveTo>
                <a:lnTo>
                  <a:pt x="673607" y="118109"/>
                </a:lnTo>
                <a:lnTo>
                  <a:pt x="665987" y="108965"/>
                </a:lnTo>
                <a:lnTo>
                  <a:pt x="658367" y="100583"/>
                </a:lnTo>
                <a:lnTo>
                  <a:pt x="654557" y="97535"/>
                </a:lnTo>
                <a:lnTo>
                  <a:pt x="634745" y="118109"/>
                </a:lnTo>
                <a:lnTo>
                  <a:pt x="638555" y="121157"/>
                </a:lnTo>
                <a:lnTo>
                  <a:pt x="645413" y="128777"/>
                </a:lnTo>
                <a:lnTo>
                  <a:pt x="651509" y="136397"/>
                </a:lnTo>
                <a:lnTo>
                  <a:pt x="652271" y="137159"/>
                </a:lnTo>
                <a:lnTo>
                  <a:pt x="675131" y="120395"/>
                </a:lnTo>
                <a:close/>
              </a:path>
              <a:path w="702945" h="398779">
                <a:moveTo>
                  <a:pt x="701039" y="178307"/>
                </a:moveTo>
                <a:lnTo>
                  <a:pt x="701039" y="176783"/>
                </a:lnTo>
                <a:lnTo>
                  <a:pt x="698753" y="166115"/>
                </a:lnTo>
                <a:lnTo>
                  <a:pt x="694943" y="156209"/>
                </a:lnTo>
                <a:lnTo>
                  <a:pt x="691895" y="147827"/>
                </a:lnTo>
                <a:lnTo>
                  <a:pt x="665225" y="158495"/>
                </a:lnTo>
                <a:lnTo>
                  <a:pt x="669035" y="167639"/>
                </a:lnTo>
                <a:lnTo>
                  <a:pt x="671321" y="175259"/>
                </a:lnTo>
                <a:lnTo>
                  <a:pt x="673607" y="183641"/>
                </a:lnTo>
                <a:lnTo>
                  <a:pt x="701039" y="178307"/>
                </a:lnTo>
                <a:close/>
              </a:path>
              <a:path w="702945" h="398779">
                <a:moveTo>
                  <a:pt x="702563" y="211073"/>
                </a:moveTo>
                <a:lnTo>
                  <a:pt x="674369" y="206501"/>
                </a:lnTo>
                <a:lnTo>
                  <a:pt x="672845" y="215645"/>
                </a:lnTo>
                <a:lnTo>
                  <a:pt x="671321" y="224027"/>
                </a:lnTo>
                <a:lnTo>
                  <a:pt x="668273" y="231647"/>
                </a:lnTo>
                <a:lnTo>
                  <a:pt x="694943" y="242315"/>
                </a:lnTo>
                <a:lnTo>
                  <a:pt x="695705" y="240791"/>
                </a:lnTo>
                <a:lnTo>
                  <a:pt x="698753" y="230123"/>
                </a:lnTo>
                <a:lnTo>
                  <a:pt x="701039" y="220217"/>
                </a:lnTo>
                <a:lnTo>
                  <a:pt x="702563" y="211073"/>
                </a:lnTo>
                <a:close/>
              </a:path>
              <a:path w="702945" h="398779">
                <a:moveTo>
                  <a:pt x="681227" y="269747"/>
                </a:moveTo>
                <a:lnTo>
                  <a:pt x="656843" y="254507"/>
                </a:lnTo>
                <a:lnTo>
                  <a:pt x="656081" y="255269"/>
                </a:lnTo>
                <a:lnTo>
                  <a:pt x="650747" y="262889"/>
                </a:lnTo>
                <a:lnTo>
                  <a:pt x="644651" y="270509"/>
                </a:lnTo>
                <a:lnTo>
                  <a:pt x="640841" y="274320"/>
                </a:lnTo>
                <a:lnTo>
                  <a:pt x="661415" y="294131"/>
                </a:lnTo>
                <a:lnTo>
                  <a:pt x="666749" y="288035"/>
                </a:lnTo>
                <a:lnTo>
                  <a:pt x="674369" y="279653"/>
                </a:lnTo>
                <a:lnTo>
                  <a:pt x="680465" y="270509"/>
                </a:lnTo>
                <a:lnTo>
                  <a:pt x="681227" y="269747"/>
                </a:lnTo>
                <a:close/>
              </a:path>
              <a:path w="702945" h="398779">
                <a:moveTo>
                  <a:pt x="638555" y="314705"/>
                </a:moveTo>
                <a:lnTo>
                  <a:pt x="621029" y="291845"/>
                </a:lnTo>
                <a:lnTo>
                  <a:pt x="613409" y="298703"/>
                </a:lnTo>
                <a:lnTo>
                  <a:pt x="603503" y="304799"/>
                </a:lnTo>
                <a:lnTo>
                  <a:pt x="598931" y="307848"/>
                </a:lnTo>
                <a:lnTo>
                  <a:pt x="614171" y="332231"/>
                </a:lnTo>
                <a:lnTo>
                  <a:pt x="620267" y="328421"/>
                </a:lnTo>
                <a:lnTo>
                  <a:pt x="630935" y="320802"/>
                </a:lnTo>
                <a:lnTo>
                  <a:pt x="638555" y="314705"/>
                </a:lnTo>
                <a:close/>
              </a:path>
              <a:path w="702945" h="398779">
                <a:moveTo>
                  <a:pt x="588263" y="346709"/>
                </a:moveTo>
                <a:lnTo>
                  <a:pt x="575309" y="321563"/>
                </a:lnTo>
                <a:lnTo>
                  <a:pt x="560069" y="329183"/>
                </a:lnTo>
                <a:lnTo>
                  <a:pt x="550163" y="332994"/>
                </a:lnTo>
                <a:lnTo>
                  <a:pt x="561593" y="359663"/>
                </a:lnTo>
                <a:lnTo>
                  <a:pt x="572261" y="354330"/>
                </a:lnTo>
                <a:lnTo>
                  <a:pt x="585215" y="348995"/>
                </a:lnTo>
                <a:lnTo>
                  <a:pt x="588263" y="346709"/>
                </a:lnTo>
                <a:close/>
              </a:path>
              <a:path w="702945" h="398779">
                <a:moveTo>
                  <a:pt x="534161" y="369570"/>
                </a:moveTo>
                <a:lnTo>
                  <a:pt x="524255" y="342900"/>
                </a:lnTo>
                <a:lnTo>
                  <a:pt x="508253" y="348234"/>
                </a:lnTo>
                <a:lnTo>
                  <a:pt x="498347" y="350520"/>
                </a:lnTo>
                <a:lnTo>
                  <a:pt x="505967" y="378714"/>
                </a:lnTo>
                <a:lnTo>
                  <a:pt x="516635" y="375666"/>
                </a:lnTo>
                <a:lnTo>
                  <a:pt x="531113" y="371094"/>
                </a:lnTo>
                <a:lnTo>
                  <a:pt x="534161" y="369570"/>
                </a:lnTo>
                <a:close/>
              </a:path>
              <a:path w="702945" h="398779">
                <a:moveTo>
                  <a:pt x="477011" y="385572"/>
                </a:moveTo>
                <a:lnTo>
                  <a:pt x="470915" y="357378"/>
                </a:lnTo>
                <a:lnTo>
                  <a:pt x="464819" y="358902"/>
                </a:lnTo>
                <a:lnTo>
                  <a:pt x="449579" y="361950"/>
                </a:lnTo>
                <a:lnTo>
                  <a:pt x="444245" y="362712"/>
                </a:lnTo>
                <a:lnTo>
                  <a:pt x="448055" y="390905"/>
                </a:lnTo>
                <a:lnTo>
                  <a:pt x="454913" y="389381"/>
                </a:lnTo>
                <a:lnTo>
                  <a:pt x="470915" y="387095"/>
                </a:lnTo>
                <a:lnTo>
                  <a:pt x="477011" y="385572"/>
                </a:lnTo>
                <a:close/>
              </a:path>
              <a:path w="702945" h="398779">
                <a:moveTo>
                  <a:pt x="419099" y="394716"/>
                </a:moveTo>
                <a:lnTo>
                  <a:pt x="416813" y="366522"/>
                </a:lnTo>
                <a:lnTo>
                  <a:pt x="401573" y="367284"/>
                </a:lnTo>
                <a:lnTo>
                  <a:pt x="388619" y="368808"/>
                </a:lnTo>
                <a:lnTo>
                  <a:pt x="390143" y="397002"/>
                </a:lnTo>
                <a:lnTo>
                  <a:pt x="404621" y="396239"/>
                </a:lnTo>
                <a:lnTo>
                  <a:pt x="419099" y="394716"/>
                </a:lnTo>
                <a:close/>
              </a:path>
              <a:path w="702945" h="398779">
                <a:moveTo>
                  <a:pt x="361187" y="398526"/>
                </a:moveTo>
                <a:lnTo>
                  <a:pt x="360425" y="369570"/>
                </a:lnTo>
                <a:lnTo>
                  <a:pt x="332993" y="369570"/>
                </a:lnTo>
                <a:lnTo>
                  <a:pt x="331469" y="397764"/>
                </a:lnTo>
                <a:lnTo>
                  <a:pt x="333755" y="397764"/>
                </a:lnTo>
                <a:lnTo>
                  <a:pt x="352043" y="398526"/>
                </a:lnTo>
                <a:lnTo>
                  <a:pt x="361187" y="398526"/>
                </a:lnTo>
                <a:close/>
              </a:path>
              <a:path w="702945" h="398779">
                <a:moveTo>
                  <a:pt x="304799" y="368045"/>
                </a:moveTo>
                <a:lnTo>
                  <a:pt x="300989" y="367284"/>
                </a:lnTo>
                <a:lnTo>
                  <a:pt x="284987" y="365759"/>
                </a:lnTo>
                <a:lnTo>
                  <a:pt x="277367" y="364998"/>
                </a:lnTo>
                <a:lnTo>
                  <a:pt x="273557" y="393192"/>
                </a:lnTo>
                <a:lnTo>
                  <a:pt x="281939" y="394716"/>
                </a:lnTo>
                <a:lnTo>
                  <a:pt x="299465" y="396239"/>
                </a:lnTo>
                <a:lnTo>
                  <a:pt x="302513" y="396239"/>
                </a:lnTo>
                <a:lnTo>
                  <a:pt x="304799" y="368045"/>
                </a:lnTo>
                <a:close/>
              </a:path>
              <a:path w="702945" h="398779">
                <a:moveTo>
                  <a:pt x="249935" y="361188"/>
                </a:moveTo>
                <a:lnTo>
                  <a:pt x="223265" y="355853"/>
                </a:lnTo>
                <a:lnTo>
                  <a:pt x="222503" y="355092"/>
                </a:lnTo>
                <a:lnTo>
                  <a:pt x="215645" y="383286"/>
                </a:lnTo>
                <a:lnTo>
                  <a:pt x="217169" y="383286"/>
                </a:lnTo>
                <a:lnTo>
                  <a:pt x="233171" y="387095"/>
                </a:lnTo>
                <a:lnTo>
                  <a:pt x="244601" y="388620"/>
                </a:lnTo>
                <a:lnTo>
                  <a:pt x="249935" y="361188"/>
                </a:lnTo>
                <a:close/>
              </a:path>
              <a:path w="702945" h="398779">
                <a:moveTo>
                  <a:pt x="195071" y="348234"/>
                </a:moveTo>
                <a:lnTo>
                  <a:pt x="181355" y="343662"/>
                </a:lnTo>
                <a:lnTo>
                  <a:pt x="169163" y="339090"/>
                </a:lnTo>
                <a:lnTo>
                  <a:pt x="159257" y="366522"/>
                </a:lnTo>
                <a:lnTo>
                  <a:pt x="172211" y="371094"/>
                </a:lnTo>
                <a:lnTo>
                  <a:pt x="186689" y="375666"/>
                </a:lnTo>
                <a:lnTo>
                  <a:pt x="187451" y="375666"/>
                </a:lnTo>
                <a:lnTo>
                  <a:pt x="195071" y="348234"/>
                </a:lnTo>
                <a:close/>
              </a:path>
              <a:path w="702945" h="398779">
                <a:moveTo>
                  <a:pt x="143255" y="329184"/>
                </a:moveTo>
                <a:lnTo>
                  <a:pt x="142493" y="328422"/>
                </a:lnTo>
                <a:lnTo>
                  <a:pt x="131063" y="323088"/>
                </a:lnTo>
                <a:lnTo>
                  <a:pt x="119633" y="316992"/>
                </a:lnTo>
                <a:lnTo>
                  <a:pt x="105155" y="342138"/>
                </a:lnTo>
                <a:lnTo>
                  <a:pt x="131063" y="355092"/>
                </a:lnTo>
                <a:lnTo>
                  <a:pt x="132587" y="355092"/>
                </a:lnTo>
                <a:lnTo>
                  <a:pt x="143255" y="329184"/>
                </a:lnTo>
                <a:close/>
              </a:path>
              <a:path w="702945" h="398779">
                <a:moveTo>
                  <a:pt x="56387" y="267462"/>
                </a:moveTo>
                <a:lnTo>
                  <a:pt x="51815" y="262128"/>
                </a:lnTo>
                <a:lnTo>
                  <a:pt x="46481" y="254508"/>
                </a:lnTo>
                <a:lnTo>
                  <a:pt x="41909" y="246888"/>
                </a:lnTo>
                <a:lnTo>
                  <a:pt x="16001" y="259842"/>
                </a:lnTo>
                <a:lnTo>
                  <a:pt x="17525" y="261365"/>
                </a:lnTo>
                <a:lnTo>
                  <a:pt x="22859" y="271272"/>
                </a:lnTo>
                <a:lnTo>
                  <a:pt x="29717" y="280416"/>
                </a:lnTo>
                <a:lnTo>
                  <a:pt x="34289" y="285750"/>
                </a:lnTo>
                <a:lnTo>
                  <a:pt x="56387" y="267462"/>
                </a:lnTo>
                <a:close/>
              </a:path>
              <a:path w="702945" h="398779">
                <a:moveTo>
                  <a:pt x="96011" y="302514"/>
                </a:moveTo>
                <a:lnTo>
                  <a:pt x="80771" y="291084"/>
                </a:lnTo>
                <a:lnTo>
                  <a:pt x="74675" y="285750"/>
                </a:lnTo>
                <a:lnTo>
                  <a:pt x="56387" y="307848"/>
                </a:lnTo>
                <a:lnTo>
                  <a:pt x="63245" y="313944"/>
                </a:lnTo>
                <a:lnTo>
                  <a:pt x="73151" y="321564"/>
                </a:lnTo>
                <a:lnTo>
                  <a:pt x="80009" y="326136"/>
                </a:lnTo>
                <a:lnTo>
                  <a:pt x="96011" y="30251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208903" y="5414517"/>
            <a:ext cx="535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主码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0199" y="3288029"/>
            <a:ext cx="703580" cy="371475"/>
          </a:xfrm>
          <a:custGeom>
            <a:avLst/>
            <a:gdLst/>
            <a:ahLst/>
            <a:cxnLst/>
            <a:rect l="l" t="t" r="r" b="b"/>
            <a:pathLst>
              <a:path w="703580" h="371475">
                <a:moveTo>
                  <a:pt x="30480" y="169164"/>
                </a:moveTo>
                <a:lnTo>
                  <a:pt x="2285" y="162306"/>
                </a:lnTo>
                <a:lnTo>
                  <a:pt x="1523" y="166116"/>
                </a:lnTo>
                <a:lnTo>
                  <a:pt x="0" y="176022"/>
                </a:lnTo>
                <a:lnTo>
                  <a:pt x="0" y="195072"/>
                </a:lnTo>
                <a:lnTo>
                  <a:pt x="28194" y="193588"/>
                </a:lnTo>
                <a:lnTo>
                  <a:pt x="28194" y="185166"/>
                </a:lnTo>
                <a:lnTo>
                  <a:pt x="29718" y="169926"/>
                </a:lnTo>
                <a:lnTo>
                  <a:pt x="30480" y="169164"/>
                </a:lnTo>
                <a:close/>
              </a:path>
              <a:path w="703580" h="371475">
                <a:moveTo>
                  <a:pt x="28956" y="193548"/>
                </a:moveTo>
                <a:lnTo>
                  <a:pt x="28194" y="185166"/>
                </a:lnTo>
                <a:lnTo>
                  <a:pt x="28194" y="193588"/>
                </a:lnTo>
                <a:lnTo>
                  <a:pt x="28956" y="193548"/>
                </a:lnTo>
                <a:close/>
              </a:path>
              <a:path w="703580" h="371475">
                <a:moveTo>
                  <a:pt x="53340" y="125730"/>
                </a:moveTo>
                <a:lnTo>
                  <a:pt x="32003" y="106680"/>
                </a:lnTo>
                <a:lnTo>
                  <a:pt x="28955" y="109728"/>
                </a:lnTo>
                <a:lnTo>
                  <a:pt x="22859" y="118872"/>
                </a:lnTo>
                <a:lnTo>
                  <a:pt x="16763" y="127254"/>
                </a:lnTo>
                <a:lnTo>
                  <a:pt x="13715" y="132588"/>
                </a:lnTo>
                <a:lnTo>
                  <a:pt x="38861" y="146304"/>
                </a:lnTo>
                <a:lnTo>
                  <a:pt x="41909" y="141732"/>
                </a:lnTo>
                <a:lnTo>
                  <a:pt x="46481" y="134112"/>
                </a:lnTo>
                <a:lnTo>
                  <a:pt x="51816" y="127254"/>
                </a:lnTo>
                <a:lnTo>
                  <a:pt x="53340" y="125730"/>
                </a:lnTo>
                <a:close/>
              </a:path>
              <a:path w="703580" h="371475">
                <a:moveTo>
                  <a:pt x="94488" y="91440"/>
                </a:moveTo>
                <a:lnTo>
                  <a:pt x="78485" y="67056"/>
                </a:lnTo>
                <a:lnTo>
                  <a:pt x="72389" y="71628"/>
                </a:lnTo>
                <a:lnTo>
                  <a:pt x="62483" y="78486"/>
                </a:lnTo>
                <a:lnTo>
                  <a:pt x="54863" y="84582"/>
                </a:lnTo>
                <a:lnTo>
                  <a:pt x="72390" y="107442"/>
                </a:lnTo>
                <a:lnTo>
                  <a:pt x="80772" y="100584"/>
                </a:lnTo>
                <a:lnTo>
                  <a:pt x="89153" y="94488"/>
                </a:lnTo>
                <a:lnTo>
                  <a:pt x="94488" y="91440"/>
                </a:lnTo>
                <a:close/>
              </a:path>
              <a:path w="703580" h="371475">
                <a:moveTo>
                  <a:pt x="142494" y="66294"/>
                </a:moveTo>
                <a:lnTo>
                  <a:pt x="131826" y="39624"/>
                </a:lnTo>
                <a:lnTo>
                  <a:pt x="131064" y="40386"/>
                </a:lnTo>
                <a:lnTo>
                  <a:pt x="118110" y="45720"/>
                </a:lnTo>
                <a:lnTo>
                  <a:pt x="104394" y="52578"/>
                </a:lnTo>
                <a:lnTo>
                  <a:pt x="118110" y="77724"/>
                </a:lnTo>
                <a:lnTo>
                  <a:pt x="119634" y="76962"/>
                </a:lnTo>
                <a:lnTo>
                  <a:pt x="142494" y="66294"/>
                </a:lnTo>
                <a:close/>
              </a:path>
              <a:path w="703580" h="371475">
                <a:moveTo>
                  <a:pt x="195072" y="48768"/>
                </a:moveTo>
                <a:lnTo>
                  <a:pt x="187452" y="20574"/>
                </a:lnTo>
                <a:lnTo>
                  <a:pt x="186690" y="21336"/>
                </a:lnTo>
                <a:lnTo>
                  <a:pt x="172212" y="25146"/>
                </a:lnTo>
                <a:lnTo>
                  <a:pt x="159258" y="29718"/>
                </a:lnTo>
                <a:lnTo>
                  <a:pt x="168402" y="56388"/>
                </a:lnTo>
                <a:lnTo>
                  <a:pt x="180594" y="52578"/>
                </a:lnTo>
                <a:lnTo>
                  <a:pt x="194310" y="48768"/>
                </a:lnTo>
                <a:lnTo>
                  <a:pt x="195072" y="48768"/>
                </a:lnTo>
                <a:close/>
              </a:path>
              <a:path w="703580" h="371475">
                <a:moveTo>
                  <a:pt x="249174" y="36576"/>
                </a:moveTo>
                <a:lnTo>
                  <a:pt x="244602" y="8382"/>
                </a:lnTo>
                <a:lnTo>
                  <a:pt x="232410" y="10668"/>
                </a:lnTo>
                <a:lnTo>
                  <a:pt x="217170" y="13716"/>
                </a:lnTo>
                <a:lnTo>
                  <a:pt x="215646" y="13716"/>
                </a:lnTo>
                <a:lnTo>
                  <a:pt x="222504" y="41910"/>
                </a:lnTo>
                <a:lnTo>
                  <a:pt x="223265" y="41148"/>
                </a:lnTo>
                <a:lnTo>
                  <a:pt x="238506" y="38100"/>
                </a:lnTo>
                <a:lnTo>
                  <a:pt x="249174" y="36576"/>
                </a:lnTo>
                <a:close/>
              </a:path>
              <a:path w="703580" h="371475">
                <a:moveTo>
                  <a:pt x="304800" y="29718"/>
                </a:moveTo>
                <a:lnTo>
                  <a:pt x="302514" y="1524"/>
                </a:lnTo>
                <a:lnTo>
                  <a:pt x="298704" y="1524"/>
                </a:lnTo>
                <a:lnTo>
                  <a:pt x="281940" y="3048"/>
                </a:lnTo>
                <a:lnTo>
                  <a:pt x="273558" y="4572"/>
                </a:lnTo>
                <a:lnTo>
                  <a:pt x="276606" y="32766"/>
                </a:lnTo>
                <a:lnTo>
                  <a:pt x="284988" y="32004"/>
                </a:lnTo>
                <a:lnTo>
                  <a:pt x="300990" y="30480"/>
                </a:lnTo>
                <a:lnTo>
                  <a:pt x="304800" y="29718"/>
                </a:lnTo>
                <a:close/>
              </a:path>
              <a:path w="703580" h="371475">
                <a:moveTo>
                  <a:pt x="361188" y="0"/>
                </a:moveTo>
                <a:lnTo>
                  <a:pt x="331470" y="0"/>
                </a:lnTo>
                <a:lnTo>
                  <a:pt x="332994" y="28956"/>
                </a:lnTo>
                <a:lnTo>
                  <a:pt x="334518" y="28956"/>
                </a:lnTo>
                <a:lnTo>
                  <a:pt x="351282" y="28194"/>
                </a:lnTo>
                <a:lnTo>
                  <a:pt x="360426" y="28194"/>
                </a:lnTo>
                <a:lnTo>
                  <a:pt x="361188" y="0"/>
                </a:lnTo>
                <a:close/>
              </a:path>
              <a:path w="703580" h="371475">
                <a:moveTo>
                  <a:pt x="419100" y="3048"/>
                </a:moveTo>
                <a:lnTo>
                  <a:pt x="403860" y="1524"/>
                </a:lnTo>
                <a:lnTo>
                  <a:pt x="390144" y="762"/>
                </a:lnTo>
                <a:lnTo>
                  <a:pt x="388620" y="29718"/>
                </a:lnTo>
                <a:lnTo>
                  <a:pt x="401574" y="30480"/>
                </a:lnTo>
                <a:lnTo>
                  <a:pt x="416814" y="32004"/>
                </a:lnTo>
                <a:lnTo>
                  <a:pt x="419100" y="3048"/>
                </a:lnTo>
                <a:close/>
              </a:path>
              <a:path w="703580" h="371475">
                <a:moveTo>
                  <a:pt x="477012" y="12192"/>
                </a:moveTo>
                <a:lnTo>
                  <a:pt x="469392" y="10668"/>
                </a:lnTo>
                <a:lnTo>
                  <a:pt x="453390" y="7620"/>
                </a:lnTo>
                <a:lnTo>
                  <a:pt x="448056" y="6858"/>
                </a:lnTo>
                <a:lnTo>
                  <a:pt x="444245" y="35052"/>
                </a:lnTo>
                <a:lnTo>
                  <a:pt x="449580" y="35814"/>
                </a:lnTo>
                <a:lnTo>
                  <a:pt x="464820" y="38862"/>
                </a:lnTo>
                <a:lnTo>
                  <a:pt x="471678" y="39624"/>
                </a:lnTo>
                <a:lnTo>
                  <a:pt x="477012" y="12192"/>
                </a:lnTo>
                <a:close/>
              </a:path>
              <a:path w="703580" h="371475">
                <a:moveTo>
                  <a:pt x="534162" y="26670"/>
                </a:moveTo>
                <a:lnTo>
                  <a:pt x="530352" y="25146"/>
                </a:lnTo>
                <a:lnTo>
                  <a:pt x="515873" y="21336"/>
                </a:lnTo>
                <a:lnTo>
                  <a:pt x="505968" y="18288"/>
                </a:lnTo>
                <a:lnTo>
                  <a:pt x="498348" y="45720"/>
                </a:lnTo>
                <a:lnTo>
                  <a:pt x="508254" y="48768"/>
                </a:lnTo>
                <a:lnTo>
                  <a:pt x="522731" y="52578"/>
                </a:lnTo>
                <a:lnTo>
                  <a:pt x="525018" y="53340"/>
                </a:lnTo>
                <a:lnTo>
                  <a:pt x="534162" y="26670"/>
                </a:lnTo>
                <a:close/>
              </a:path>
              <a:path w="703580" h="371475">
                <a:moveTo>
                  <a:pt x="589026" y="48006"/>
                </a:moveTo>
                <a:lnTo>
                  <a:pt x="583692" y="45720"/>
                </a:lnTo>
                <a:lnTo>
                  <a:pt x="571500" y="39624"/>
                </a:lnTo>
                <a:lnTo>
                  <a:pt x="562356" y="36576"/>
                </a:lnTo>
                <a:lnTo>
                  <a:pt x="551688" y="62484"/>
                </a:lnTo>
                <a:lnTo>
                  <a:pt x="560832" y="66294"/>
                </a:lnTo>
                <a:lnTo>
                  <a:pt x="572262" y="71628"/>
                </a:lnTo>
                <a:lnTo>
                  <a:pt x="576834" y="73914"/>
                </a:lnTo>
                <a:lnTo>
                  <a:pt x="589026" y="48006"/>
                </a:lnTo>
                <a:close/>
              </a:path>
              <a:path w="703580" h="371475">
                <a:moveTo>
                  <a:pt x="640842" y="79248"/>
                </a:moveTo>
                <a:lnTo>
                  <a:pt x="639318" y="77724"/>
                </a:lnTo>
                <a:lnTo>
                  <a:pt x="629412" y="70866"/>
                </a:lnTo>
                <a:lnTo>
                  <a:pt x="618744" y="64008"/>
                </a:lnTo>
                <a:lnTo>
                  <a:pt x="614934" y="61722"/>
                </a:lnTo>
                <a:lnTo>
                  <a:pt x="601218" y="86868"/>
                </a:lnTo>
                <a:lnTo>
                  <a:pt x="604266" y="89154"/>
                </a:lnTo>
                <a:lnTo>
                  <a:pt x="614172" y="95250"/>
                </a:lnTo>
                <a:lnTo>
                  <a:pt x="622554" y="101346"/>
                </a:lnTo>
                <a:lnTo>
                  <a:pt x="640842" y="79248"/>
                </a:lnTo>
                <a:close/>
              </a:path>
              <a:path w="703580" h="371475">
                <a:moveTo>
                  <a:pt x="683514" y="123444"/>
                </a:moveTo>
                <a:lnTo>
                  <a:pt x="679704" y="118110"/>
                </a:lnTo>
                <a:lnTo>
                  <a:pt x="672846" y="108966"/>
                </a:lnTo>
                <a:lnTo>
                  <a:pt x="665226" y="101346"/>
                </a:lnTo>
                <a:lnTo>
                  <a:pt x="663702" y="99060"/>
                </a:lnTo>
                <a:lnTo>
                  <a:pt x="643128" y="118872"/>
                </a:lnTo>
                <a:lnTo>
                  <a:pt x="645414" y="121158"/>
                </a:lnTo>
                <a:lnTo>
                  <a:pt x="651510" y="128016"/>
                </a:lnTo>
                <a:lnTo>
                  <a:pt x="656844" y="135636"/>
                </a:lnTo>
                <a:lnTo>
                  <a:pt x="659130" y="138684"/>
                </a:lnTo>
                <a:lnTo>
                  <a:pt x="683514" y="123444"/>
                </a:lnTo>
                <a:close/>
              </a:path>
              <a:path w="703580" h="371475">
                <a:moveTo>
                  <a:pt x="703326" y="183642"/>
                </a:moveTo>
                <a:lnTo>
                  <a:pt x="702564" y="174498"/>
                </a:lnTo>
                <a:lnTo>
                  <a:pt x="701040" y="164592"/>
                </a:lnTo>
                <a:lnTo>
                  <a:pt x="697992" y="154686"/>
                </a:lnTo>
                <a:lnTo>
                  <a:pt x="697230" y="151638"/>
                </a:lnTo>
                <a:lnTo>
                  <a:pt x="670560" y="161544"/>
                </a:lnTo>
                <a:lnTo>
                  <a:pt x="671322" y="163830"/>
                </a:lnTo>
                <a:lnTo>
                  <a:pt x="674370" y="179070"/>
                </a:lnTo>
                <a:lnTo>
                  <a:pt x="674370" y="185166"/>
                </a:lnTo>
                <a:lnTo>
                  <a:pt x="703326" y="183642"/>
                </a:lnTo>
                <a:close/>
              </a:path>
              <a:path w="703580" h="371475">
                <a:moveTo>
                  <a:pt x="697992" y="217932"/>
                </a:moveTo>
                <a:lnTo>
                  <a:pt x="670560" y="208026"/>
                </a:lnTo>
                <a:lnTo>
                  <a:pt x="668274" y="215646"/>
                </a:lnTo>
                <a:lnTo>
                  <a:pt x="665226" y="222504"/>
                </a:lnTo>
                <a:lnTo>
                  <a:pt x="661416" y="229362"/>
                </a:lnTo>
                <a:lnTo>
                  <a:pt x="660654" y="230886"/>
                </a:lnTo>
                <a:lnTo>
                  <a:pt x="684276" y="246888"/>
                </a:lnTo>
                <a:lnTo>
                  <a:pt x="685800" y="243840"/>
                </a:lnTo>
                <a:lnTo>
                  <a:pt x="691134" y="233934"/>
                </a:lnTo>
                <a:lnTo>
                  <a:pt x="695706" y="224790"/>
                </a:lnTo>
                <a:lnTo>
                  <a:pt x="697992" y="217932"/>
                </a:lnTo>
                <a:close/>
              </a:path>
              <a:path w="703580" h="371475">
                <a:moveTo>
                  <a:pt x="664464" y="271272"/>
                </a:moveTo>
                <a:lnTo>
                  <a:pt x="644652" y="250698"/>
                </a:lnTo>
                <a:lnTo>
                  <a:pt x="637794" y="256794"/>
                </a:lnTo>
                <a:lnTo>
                  <a:pt x="630174" y="263652"/>
                </a:lnTo>
                <a:lnTo>
                  <a:pt x="624078" y="268986"/>
                </a:lnTo>
                <a:lnTo>
                  <a:pt x="641604" y="291084"/>
                </a:lnTo>
                <a:lnTo>
                  <a:pt x="649224" y="284988"/>
                </a:lnTo>
                <a:lnTo>
                  <a:pt x="658368" y="277368"/>
                </a:lnTo>
                <a:lnTo>
                  <a:pt x="664464" y="271272"/>
                </a:lnTo>
                <a:close/>
              </a:path>
              <a:path w="703580" h="371475">
                <a:moveTo>
                  <a:pt x="616458" y="308610"/>
                </a:moveTo>
                <a:lnTo>
                  <a:pt x="601980" y="283464"/>
                </a:lnTo>
                <a:lnTo>
                  <a:pt x="593598" y="288798"/>
                </a:lnTo>
                <a:lnTo>
                  <a:pt x="578358" y="296418"/>
                </a:lnTo>
                <a:lnTo>
                  <a:pt x="590550" y="322326"/>
                </a:lnTo>
                <a:lnTo>
                  <a:pt x="596646" y="319278"/>
                </a:lnTo>
                <a:lnTo>
                  <a:pt x="608076" y="313182"/>
                </a:lnTo>
                <a:lnTo>
                  <a:pt x="616458" y="308610"/>
                </a:lnTo>
                <a:close/>
              </a:path>
              <a:path w="703580" h="371475">
                <a:moveTo>
                  <a:pt x="563118" y="334518"/>
                </a:moveTo>
                <a:lnTo>
                  <a:pt x="552450" y="307848"/>
                </a:lnTo>
                <a:lnTo>
                  <a:pt x="547878" y="309372"/>
                </a:lnTo>
                <a:lnTo>
                  <a:pt x="534924" y="313944"/>
                </a:lnTo>
                <a:lnTo>
                  <a:pt x="526542" y="316992"/>
                </a:lnTo>
                <a:lnTo>
                  <a:pt x="535686" y="344424"/>
                </a:lnTo>
                <a:lnTo>
                  <a:pt x="544830" y="341376"/>
                </a:lnTo>
                <a:lnTo>
                  <a:pt x="558546" y="336042"/>
                </a:lnTo>
                <a:lnTo>
                  <a:pt x="563118" y="334518"/>
                </a:lnTo>
                <a:close/>
              </a:path>
              <a:path w="703580" h="371475">
                <a:moveTo>
                  <a:pt x="507492" y="352044"/>
                </a:moveTo>
                <a:lnTo>
                  <a:pt x="499872" y="324612"/>
                </a:lnTo>
                <a:lnTo>
                  <a:pt x="493776" y="326136"/>
                </a:lnTo>
                <a:lnTo>
                  <a:pt x="479298" y="329946"/>
                </a:lnTo>
                <a:lnTo>
                  <a:pt x="473202" y="330708"/>
                </a:lnTo>
                <a:lnTo>
                  <a:pt x="478536" y="358902"/>
                </a:lnTo>
                <a:lnTo>
                  <a:pt x="486156" y="357378"/>
                </a:lnTo>
                <a:lnTo>
                  <a:pt x="507492" y="352044"/>
                </a:lnTo>
                <a:close/>
              </a:path>
              <a:path w="703580" h="371475">
                <a:moveTo>
                  <a:pt x="449580" y="364236"/>
                </a:moveTo>
                <a:lnTo>
                  <a:pt x="445770" y="336042"/>
                </a:lnTo>
                <a:lnTo>
                  <a:pt x="433578" y="337566"/>
                </a:lnTo>
                <a:lnTo>
                  <a:pt x="417576" y="339090"/>
                </a:lnTo>
                <a:lnTo>
                  <a:pt x="421386" y="368046"/>
                </a:lnTo>
                <a:lnTo>
                  <a:pt x="437388" y="365760"/>
                </a:lnTo>
                <a:lnTo>
                  <a:pt x="449580" y="364236"/>
                </a:lnTo>
                <a:close/>
              </a:path>
              <a:path w="703580" h="371475">
                <a:moveTo>
                  <a:pt x="391668" y="370332"/>
                </a:moveTo>
                <a:lnTo>
                  <a:pt x="390144" y="341376"/>
                </a:lnTo>
                <a:lnTo>
                  <a:pt x="384810" y="342138"/>
                </a:lnTo>
                <a:lnTo>
                  <a:pt x="368046" y="342138"/>
                </a:lnTo>
                <a:lnTo>
                  <a:pt x="361950" y="342900"/>
                </a:lnTo>
                <a:lnTo>
                  <a:pt x="362712" y="371094"/>
                </a:lnTo>
                <a:lnTo>
                  <a:pt x="369570" y="371094"/>
                </a:lnTo>
                <a:lnTo>
                  <a:pt x="384810" y="370431"/>
                </a:lnTo>
                <a:lnTo>
                  <a:pt x="391668" y="370332"/>
                </a:lnTo>
                <a:close/>
              </a:path>
              <a:path w="703580" h="371475">
                <a:moveTo>
                  <a:pt x="334518" y="342138"/>
                </a:moveTo>
                <a:lnTo>
                  <a:pt x="316230" y="342036"/>
                </a:lnTo>
                <a:lnTo>
                  <a:pt x="306324" y="341376"/>
                </a:lnTo>
                <a:lnTo>
                  <a:pt x="304800" y="369570"/>
                </a:lnTo>
                <a:lnTo>
                  <a:pt x="316230" y="370332"/>
                </a:lnTo>
                <a:lnTo>
                  <a:pt x="332994" y="371094"/>
                </a:lnTo>
                <a:lnTo>
                  <a:pt x="334518" y="342138"/>
                </a:lnTo>
                <a:close/>
              </a:path>
              <a:path w="703580" h="371475">
                <a:moveTo>
                  <a:pt x="278892" y="338328"/>
                </a:moveTo>
                <a:lnTo>
                  <a:pt x="268986" y="337566"/>
                </a:lnTo>
                <a:lnTo>
                  <a:pt x="252984" y="335280"/>
                </a:lnTo>
                <a:lnTo>
                  <a:pt x="250697" y="334518"/>
                </a:lnTo>
                <a:lnTo>
                  <a:pt x="246126" y="362712"/>
                </a:lnTo>
                <a:lnTo>
                  <a:pt x="249174" y="363474"/>
                </a:lnTo>
                <a:lnTo>
                  <a:pt x="265176" y="365760"/>
                </a:lnTo>
                <a:lnTo>
                  <a:pt x="275082" y="367284"/>
                </a:lnTo>
                <a:lnTo>
                  <a:pt x="278892" y="338328"/>
                </a:lnTo>
                <a:close/>
              </a:path>
              <a:path w="703580" h="371475">
                <a:moveTo>
                  <a:pt x="223265" y="329946"/>
                </a:moveTo>
                <a:lnTo>
                  <a:pt x="222504" y="329184"/>
                </a:lnTo>
                <a:lnTo>
                  <a:pt x="208026" y="326136"/>
                </a:lnTo>
                <a:lnTo>
                  <a:pt x="196596" y="323088"/>
                </a:lnTo>
                <a:lnTo>
                  <a:pt x="188976" y="350520"/>
                </a:lnTo>
                <a:lnTo>
                  <a:pt x="201930" y="354330"/>
                </a:lnTo>
                <a:lnTo>
                  <a:pt x="217170" y="357378"/>
                </a:lnTo>
                <a:lnTo>
                  <a:pt x="217932" y="357378"/>
                </a:lnTo>
                <a:lnTo>
                  <a:pt x="223265" y="329946"/>
                </a:lnTo>
                <a:close/>
              </a:path>
              <a:path w="703580" h="371475">
                <a:moveTo>
                  <a:pt x="169926" y="314706"/>
                </a:moveTo>
                <a:lnTo>
                  <a:pt x="166878" y="313944"/>
                </a:lnTo>
                <a:lnTo>
                  <a:pt x="154686" y="309372"/>
                </a:lnTo>
                <a:lnTo>
                  <a:pt x="144018" y="305562"/>
                </a:lnTo>
                <a:lnTo>
                  <a:pt x="133350" y="331470"/>
                </a:lnTo>
                <a:lnTo>
                  <a:pt x="144780" y="336042"/>
                </a:lnTo>
                <a:lnTo>
                  <a:pt x="158496" y="341376"/>
                </a:lnTo>
                <a:lnTo>
                  <a:pt x="160782" y="342138"/>
                </a:lnTo>
                <a:lnTo>
                  <a:pt x="169926" y="314706"/>
                </a:lnTo>
                <a:close/>
              </a:path>
              <a:path w="703580" h="371475">
                <a:moveTo>
                  <a:pt x="119634" y="294132"/>
                </a:moveTo>
                <a:lnTo>
                  <a:pt x="108204" y="288036"/>
                </a:lnTo>
                <a:lnTo>
                  <a:pt x="98298" y="281940"/>
                </a:lnTo>
                <a:lnTo>
                  <a:pt x="95250" y="280416"/>
                </a:lnTo>
                <a:lnTo>
                  <a:pt x="80010" y="304800"/>
                </a:lnTo>
                <a:lnTo>
                  <a:pt x="83820" y="307086"/>
                </a:lnTo>
                <a:lnTo>
                  <a:pt x="95250" y="313182"/>
                </a:lnTo>
                <a:lnTo>
                  <a:pt x="105918" y="319278"/>
                </a:lnTo>
                <a:lnTo>
                  <a:pt x="119634" y="294132"/>
                </a:lnTo>
                <a:close/>
              </a:path>
              <a:path w="703580" h="371475">
                <a:moveTo>
                  <a:pt x="73152" y="264414"/>
                </a:moveTo>
                <a:lnTo>
                  <a:pt x="71628" y="262890"/>
                </a:lnTo>
                <a:lnTo>
                  <a:pt x="64008" y="256794"/>
                </a:lnTo>
                <a:lnTo>
                  <a:pt x="57150" y="249936"/>
                </a:lnTo>
                <a:lnTo>
                  <a:pt x="54864" y="246888"/>
                </a:lnTo>
                <a:lnTo>
                  <a:pt x="33528" y="265938"/>
                </a:lnTo>
                <a:lnTo>
                  <a:pt x="37338" y="269748"/>
                </a:lnTo>
                <a:lnTo>
                  <a:pt x="44958" y="278130"/>
                </a:lnTo>
                <a:lnTo>
                  <a:pt x="54102" y="285750"/>
                </a:lnTo>
                <a:lnTo>
                  <a:pt x="55626" y="287274"/>
                </a:lnTo>
                <a:lnTo>
                  <a:pt x="73152" y="264414"/>
                </a:lnTo>
                <a:close/>
              </a:path>
              <a:path w="703580" h="371475">
                <a:moveTo>
                  <a:pt x="39624" y="226314"/>
                </a:moveTo>
                <a:lnTo>
                  <a:pt x="33528" y="214122"/>
                </a:lnTo>
                <a:lnTo>
                  <a:pt x="31242" y="207264"/>
                </a:lnTo>
                <a:lnTo>
                  <a:pt x="30480" y="203454"/>
                </a:lnTo>
                <a:lnTo>
                  <a:pt x="3048" y="210312"/>
                </a:lnTo>
                <a:lnTo>
                  <a:pt x="4572" y="216408"/>
                </a:lnTo>
                <a:lnTo>
                  <a:pt x="7620" y="226314"/>
                </a:lnTo>
                <a:lnTo>
                  <a:pt x="14478" y="240030"/>
                </a:lnTo>
                <a:lnTo>
                  <a:pt x="39624" y="22631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09199" y="878078"/>
            <a:ext cx="5675630" cy="2784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上的一些重要概念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328930" indent="-272415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"/>
              <a:tabLst>
                <a:tab pos="328930" algn="l"/>
              </a:tabLst>
            </a:pP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外码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(Foreign Key)/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外键</a:t>
            </a:r>
            <a:r>
              <a:rPr sz="2000" b="1" spc="4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000" b="1" dirty="0"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3557905">
              <a:lnSpc>
                <a:spcPct val="100000"/>
              </a:lnSpc>
              <a:spcBef>
                <a:spcPts val="5"/>
              </a:spcBef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外码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99390">
              <a:lnSpc>
                <a:spcPts val="2380"/>
              </a:lnSpc>
              <a:spcBef>
                <a:spcPts val="460"/>
              </a:spcBef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主码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5698490" cy="450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(relation/table)</a:t>
            </a:r>
            <a:r>
              <a:rPr sz="2400" b="1" spc="-4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的概念小结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78790" indent="-342900">
              <a:lnSpc>
                <a:spcPct val="100000"/>
              </a:lnSpc>
              <a:spcBef>
                <a:spcPts val="2150"/>
              </a:spcBef>
              <a:buFont typeface="Wingdings" panose="05000000000000000000"/>
              <a:buChar char=""/>
              <a:tabLst>
                <a:tab pos="479425" algn="l"/>
              </a:tabLst>
            </a:pP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域</a:t>
            </a: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(Domain)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78790" indent="-342900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"/>
              <a:tabLst>
                <a:tab pos="479425" algn="l"/>
              </a:tabLst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元组</a:t>
            </a:r>
            <a:r>
              <a:rPr sz="2000" b="1" spc="-2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-25" dirty="0">
                <a:latin typeface="Arial" panose="020B0604020202020204"/>
                <a:cs typeface="Arial" panose="020B0604020202020204"/>
              </a:rPr>
              <a:t>(Tuple)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3589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笛卡尔积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78790" indent="-342900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"/>
              <a:tabLst>
                <a:tab pos="479425" algn="l"/>
              </a:tabLst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1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(Relation)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78790" indent="-342900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"/>
              <a:tabLst>
                <a:tab pos="479425" algn="l"/>
              </a:tabLst>
            </a:pP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关系模式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(Relational</a:t>
            </a:r>
            <a:r>
              <a:rPr sz="20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Schema)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78790" indent="-342900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"/>
              <a:tabLst>
                <a:tab pos="479425" algn="l"/>
              </a:tabLst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属性</a:t>
            </a:r>
            <a:r>
              <a:rPr sz="2000" b="1" spc="2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(Attribute)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78790" indent="-342900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"/>
              <a:tabLst>
                <a:tab pos="479425" algn="l"/>
              </a:tabLst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关系的度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(Degree)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与关系的基数</a:t>
            </a:r>
            <a:r>
              <a:rPr sz="2000" b="1" spc="17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(Cardinality)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3589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候选码、主码、主属性与非主属性、外码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426450" cy="464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9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>
              <a:lnSpc>
                <a:spcPct val="100000"/>
              </a:lnSpc>
              <a:spcBef>
                <a:spcPts val="181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关系模型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60425" indent="-297180">
              <a:lnSpc>
                <a:spcPct val="100000"/>
              </a:lnSpc>
              <a:spcBef>
                <a:spcPts val="1200"/>
              </a:spcBef>
              <a:buFont typeface="Wingdings" panose="05000000000000000000"/>
              <a:buChar char=""/>
              <a:tabLst>
                <a:tab pos="861060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数据的基本结构：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Relation/Table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6324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数据的基本操作有：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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并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UNION)</a:t>
            </a:r>
            <a:r>
              <a:rPr sz="2000" b="1" spc="-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 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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差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DIFFERENCE)</a:t>
            </a:r>
            <a:r>
              <a:rPr sz="2000" b="1" spc="2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5080">
              <a:lnSpc>
                <a:spcPct val="130000"/>
              </a:lnSpc>
            </a:pPr>
            <a:r>
              <a:rPr sz="2000" b="1" dirty="0">
                <a:latin typeface="Symbol" panose="05050102010706020507"/>
                <a:cs typeface="Symbol" panose="05050102010706020507"/>
              </a:rPr>
              <a:t>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广义积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PRODUCT)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 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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选择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SELECT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 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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投影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PROJECT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 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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交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INTERSECT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ION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 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</a:t>
            </a:r>
            <a:r>
              <a:rPr sz="2000" b="1" dirty="0">
                <a:latin typeface="Arial" panose="020B0604020202020204"/>
                <a:cs typeface="Arial" panose="020B0604020202020204"/>
              </a:rPr>
              <a:t>Join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JOIN)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 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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除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DIVISION)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运算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36195">
              <a:lnSpc>
                <a:spcPct val="130000"/>
              </a:lnSpc>
              <a:spcBef>
                <a:spcPts val="48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数据的结构与操作受三个完整性的约束：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实体完整性、参照完整  性和用户自定义的完整性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458835" cy="4059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lang="en-US" altLang="zh-CN"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lang="zh-CN" altLang="en-US" sz="2400" b="1" spc="-1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zh-CN" altLang="en-US"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关系模型中的完整性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78460" indent="-272415">
              <a:lnSpc>
                <a:spcPct val="100000"/>
              </a:lnSpc>
              <a:spcBef>
                <a:spcPts val="1810"/>
              </a:spcBef>
              <a:buFont typeface="Wingdings" panose="05000000000000000000"/>
              <a:buChar char=""/>
              <a:tabLst>
                <a:tab pos="378460" algn="l"/>
              </a:tabLst>
            </a:pPr>
            <a:r>
              <a:rPr lang="en-US" sz="2000" b="1" spc="-10" dirty="0">
                <a:latin typeface="Arial" panose="020B0604020202020204"/>
                <a:cs typeface="Arial" panose="020B0604020202020204"/>
              </a:rPr>
              <a:t>Relation/Table</a:t>
            </a:r>
            <a:r>
              <a:rPr lang="zh-CN" altLang="en-US"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已在前面介绍过</a:t>
            </a:r>
            <a:endParaRPr lang="zh-CN" altLang="en-US"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78460" indent="-272415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"/>
              <a:tabLst>
                <a:tab pos="379095" algn="l"/>
              </a:tabLst>
            </a:pPr>
            <a:r>
              <a:rPr sz="2000" b="1" spc="-5" dirty="0" err="1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spc="-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数据的基本操作对象是</a:t>
            </a:r>
            <a:r>
              <a:rPr sz="2000" b="1" spc="-5" dirty="0" err="1">
                <a:latin typeface="Arial" panose="020B0604020202020204"/>
                <a:cs typeface="Arial" panose="020B0604020202020204"/>
              </a:rPr>
              <a:t>Relation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/Table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，操作的结果仍然是</a:t>
            </a:r>
            <a:r>
              <a:rPr sz="2000" b="1" dirty="0">
                <a:latin typeface="Arial" panose="020B0604020202020204"/>
                <a:cs typeface="Arial" panose="020B0604020202020204"/>
              </a:rPr>
              <a:t>Relation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06045">
              <a:lnSpc>
                <a:spcPct val="100000"/>
              </a:lnSpc>
              <a:spcBef>
                <a:spcPts val="720"/>
              </a:spcBef>
            </a:pPr>
            <a:r>
              <a:rPr sz="2000" b="1" spc="-25" dirty="0">
                <a:latin typeface="Arial" panose="020B0604020202020204"/>
                <a:cs typeface="Arial" panose="020B0604020202020204"/>
              </a:rPr>
              <a:t>/Table</a:t>
            </a:r>
            <a:r>
              <a:rPr sz="2000" b="1" spc="-25" dirty="0">
                <a:latin typeface="Microsoft JhengHei" panose="020B0604030504040204" charset="-120"/>
                <a:cs typeface="Microsoft JhengHei" panose="020B0604030504040204" charset="-120"/>
              </a:rPr>
              <a:t>；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 marR="5080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关系操作是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集合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操作，操作的对象及结果都是集合，是一次一集合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(Set- 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at-a-time)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的方式。而非关系型的数据操作方式是一次一记录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(Record-at-a- 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time)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具体操作将在关系代数中介绍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lang="zh-CN" altLang="en-US" sz="2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下面将介绍：关系的完整性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87253" y="4463796"/>
            <a:ext cx="5807202" cy="24277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9199" y="878078"/>
            <a:ext cx="8750300" cy="3658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9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关系的实体完整性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>
              <a:lnSpc>
                <a:spcPct val="100000"/>
              </a:lnSpc>
              <a:spcBef>
                <a:spcPts val="181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实体完整性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关系的主码中的属性值不能为空值；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空值：不知道或无意义的值；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5080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60" dirty="0">
                <a:latin typeface="Microsoft JhengHei" panose="020B0604030504040204" charset="-120"/>
                <a:cs typeface="Microsoft JhengHei" panose="020B0604030504040204" charset="-120"/>
              </a:rPr>
              <a:t>意义：关系中的元组对应到现实世界相互之间可区分的一个个个体，  </a:t>
            </a:r>
            <a:r>
              <a:rPr sz="2000" b="1" spc="75" dirty="0">
                <a:latin typeface="Microsoft JhengHei" panose="020B0604030504040204" charset="-120"/>
                <a:cs typeface="Microsoft JhengHei" panose="020B0604030504040204" charset="-120"/>
              </a:rPr>
              <a:t>这些个体是通过主码来唯一标识的；若主码为空，则出现不可标识的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个体，这是不容许的。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5659" y="4892802"/>
            <a:ext cx="950594" cy="569595"/>
          </a:xfrm>
          <a:custGeom>
            <a:avLst/>
            <a:gdLst/>
            <a:ahLst/>
            <a:cxnLst/>
            <a:rect l="l" t="t" r="r" b="b"/>
            <a:pathLst>
              <a:path w="950595" h="569595">
                <a:moveTo>
                  <a:pt x="38861" y="554735"/>
                </a:moveTo>
                <a:lnTo>
                  <a:pt x="24383" y="530351"/>
                </a:lnTo>
                <a:lnTo>
                  <a:pt x="0" y="544829"/>
                </a:lnTo>
                <a:lnTo>
                  <a:pt x="14477" y="569213"/>
                </a:lnTo>
                <a:lnTo>
                  <a:pt x="38861" y="554735"/>
                </a:lnTo>
                <a:close/>
              </a:path>
              <a:path w="950595" h="569595">
                <a:moveTo>
                  <a:pt x="88391" y="525779"/>
                </a:moveTo>
                <a:lnTo>
                  <a:pt x="73913" y="501395"/>
                </a:lnTo>
                <a:lnTo>
                  <a:pt x="48767" y="515873"/>
                </a:lnTo>
                <a:lnTo>
                  <a:pt x="63245" y="540257"/>
                </a:lnTo>
                <a:lnTo>
                  <a:pt x="88391" y="525779"/>
                </a:lnTo>
                <a:close/>
              </a:path>
              <a:path w="950595" h="569595">
                <a:moveTo>
                  <a:pt x="137159" y="496823"/>
                </a:moveTo>
                <a:lnTo>
                  <a:pt x="122681" y="472439"/>
                </a:lnTo>
                <a:lnTo>
                  <a:pt x="98297" y="486917"/>
                </a:lnTo>
                <a:lnTo>
                  <a:pt x="112775" y="511301"/>
                </a:lnTo>
                <a:lnTo>
                  <a:pt x="137159" y="496823"/>
                </a:lnTo>
                <a:close/>
              </a:path>
              <a:path w="950595" h="569595">
                <a:moveTo>
                  <a:pt x="186689" y="467867"/>
                </a:moveTo>
                <a:lnTo>
                  <a:pt x="172211" y="443483"/>
                </a:lnTo>
                <a:lnTo>
                  <a:pt x="147065" y="457961"/>
                </a:lnTo>
                <a:lnTo>
                  <a:pt x="161543" y="482345"/>
                </a:lnTo>
                <a:lnTo>
                  <a:pt x="186689" y="467867"/>
                </a:lnTo>
                <a:close/>
              </a:path>
              <a:path w="950595" h="569595">
                <a:moveTo>
                  <a:pt x="235457" y="438911"/>
                </a:moveTo>
                <a:lnTo>
                  <a:pt x="220979" y="413765"/>
                </a:lnTo>
                <a:lnTo>
                  <a:pt x="196595" y="428243"/>
                </a:lnTo>
                <a:lnTo>
                  <a:pt x="211073" y="453389"/>
                </a:lnTo>
                <a:lnTo>
                  <a:pt x="235457" y="438911"/>
                </a:lnTo>
                <a:close/>
              </a:path>
              <a:path w="950595" h="569595">
                <a:moveTo>
                  <a:pt x="284987" y="409955"/>
                </a:moveTo>
                <a:lnTo>
                  <a:pt x="270509" y="384809"/>
                </a:lnTo>
                <a:lnTo>
                  <a:pt x="246125" y="399287"/>
                </a:lnTo>
                <a:lnTo>
                  <a:pt x="260603" y="424433"/>
                </a:lnTo>
                <a:lnTo>
                  <a:pt x="284987" y="409955"/>
                </a:lnTo>
                <a:close/>
              </a:path>
              <a:path w="950595" h="569595">
                <a:moveTo>
                  <a:pt x="333755" y="380237"/>
                </a:moveTo>
                <a:lnTo>
                  <a:pt x="319277" y="355853"/>
                </a:lnTo>
                <a:lnTo>
                  <a:pt x="294893" y="370331"/>
                </a:lnTo>
                <a:lnTo>
                  <a:pt x="309371" y="394715"/>
                </a:lnTo>
                <a:lnTo>
                  <a:pt x="333755" y="380237"/>
                </a:lnTo>
                <a:close/>
              </a:path>
              <a:path w="950595" h="569595">
                <a:moveTo>
                  <a:pt x="383285" y="351281"/>
                </a:moveTo>
                <a:lnTo>
                  <a:pt x="368807" y="326897"/>
                </a:lnTo>
                <a:lnTo>
                  <a:pt x="344423" y="341375"/>
                </a:lnTo>
                <a:lnTo>
                  <a:pt x="358901" y="365759"/>
                </a:lnTo>
                <a:lnTo>
                  <a:pt x="383285" y="351281"/>
                </a:lnTo>
                <a:close/>
              </a:path>
              <a:path w="950595" h="569595">
                <a:moveTo>
                  <a:pt x="432815" y="322325"/>
                </a:moveTo>
                <a:lnTo>
                  <a:pt x="418337" y="297941"/>
                </a:lnTo>
                <a:lnTo>
                  <a:pt x="393191" y="312419"/>
                </a:lnTo>
                <a:lnTo>
                  <a:pt x="407669" y="336803"/>
                </a:lnTo>
                <a:lnTo>
                  <a:pt x="432815" y="322325"/>
                </a:lnTo>
                <a:close/>
              </a:path>
              <a:path w="950595" h="569595">
                <a:moveTo>
                  <a:pt x="481583" y="293369"/>
                </a:moveTo>
                <a:lnTo>
                  <a:pt x="467105" y="268985"/>
                </a:lnTo>
                <a:lnTo>
                  <a:pt x="442721" y="283463"/>
                </a:lnTo>
                <a:lnTo>
                  <a:pt x="457199" y="307847"/>
                </a:lnTo>
                <a:lnTo>
                  <a:pt x="481583" y="293369"/>
                </a:lnTo>
                <a:close/>
              </a:path>
              <a:path w="950595" h="569595">
                <a:moveTo>
                  <a:pt x="531113" y="264413"/>
                </a:moveTo>
                <a:lnTo>
                  <a:pt x="516635" y="239267"/>
                </a:lnTo>
                <a:lnTo>
                  <a:pt x="491489" y="254507"/>
                </a:lnTo>
                <a:lnTo>
                  <a:pt x="505967" y="278891"/>
                </a:lnTo>
                <a:lnTo>
                  <a:pt x="531113" y="264413"/>
                </a:lnTo>
                <a:close/>
              </a:path>
              <a:path w="950595" h="569595">
                <a:moveTo>
                  <a:pt x="579881" y="235457"/>
                </a:moveTo>
                <a:lnTo>
                  <a:pt x="565403" y="210311"/>
                </a:lnTo>
                <a:lnTo>
                  <a:pt x="541019" y="224789"/>
                </a:lnTo>
                <a:lnTo>
                  <a:pt x="555497" y="249935"/>
                </a:lnTo>
                <a:lnTo>
                  <a:pt x="579881" y="235457"/>
                </a:lnTo>
                <a:close/>
              </a:path>
              <a:path w="950595" h="569595">
                <a:moveTo>
                  <a:pt x="629411" y="205739"/>
                </a:moveTo>
                <a:lnTo>
                  <a:pt x="614933" y="181355"/>
                </a:lnTo>
                <a:lnTo>
                  <a:pt x="590549" y="195833"/>
                </a:lnTo>
                <a:lnTo>
                  <a:pt x="605027" y="220979"/>
                </a:lnTo>
                <a:lnTo>
                  <a:pt x="629411" y="205739"/>
                </a:lnTo>
                <a:close/>
              </a:path>
              <a:path w="950595" h="569595">
                <a:moveTo>
                  <a:pt x="678179" y="176783"/>
                </a:moveTo>
                <a:lnTo>
                  <a:pt x="663701" y="152399"/>
                </a:lnTo>
                <a:lnTo>
                  <a:pt x="639317" y="166877"/>
                </a:lnTo>
                <a:lnTo>
                  <a:pt x="653795" y="191261"/>
                </a:lnTo>
                <a:lnTo>
                  <a:pt x="678179" y="176783"/>
                </a:lnTo>
                <a:close/>
              </a:path>
              <a:path w="950595" h="569595">
                <a:moveTo>
                  <a:pt x="727709" y="147827"/>
                </a:moveTo>
                <a:lnTo>
                  <a:pt x="713231" y="123443"/>
                </a:lnTo>
                <a:lnTo>
                  <a:pt x="688847" y="137921"/>
                </a:lnTo>
                <a:lnTo>
                  <a:pt x="703325" y="162305"/>
                </a:lnTo>
                <a:lnTo>
                  <a:pt x="727709" y="147827"/>
                </a:lnTo>
                <a:close/>
              </a:path>
              <a:path w="950595" h="569595">
                <a:moveTo>
                  <a:pt x="777239" y="118871"/>
                </a:moveTo>
                <a:lnTo>
                  <a:pt x="762761" y="94487"/>
                </a:lnTo>
                <a:lnTo>
                  <a:pt x="737615" y="108965"/>
                </a:lnTo>
                <a:lnTo>
                  <a:pt x="752093" y="133349"/>
                </a:lnTo>
                <a:lnTo>
                  <a:pt x="777239" y="118871"/>
                </a:lnTo>
                <a:close/>
              </a:path>
              <a:path w="950595" h="569595">
                <a:moveTo>
                  <a:pt x="826007" y="89915"/>
                </a:moveTo>
                <a:lnTo>
                  <a:pt x="811529" y="65531"/>
                </a:lnTo>
                <a:lnTo>
                  <a:pt x="787145" y="80009"/>
                </a:lnTo>
                <a:lnTo>
                  <a:pt x="801623" y="104393"/>
                </a:lnTo>
                <a:lnTo>
                  <a:pt x="826007" y="89915"/>
                </a:lnTo>
                <a:close/>
              </a:path>
              <a:path w="950595" h="569595">
                <a:moveTo>
                  <a:pt x="950213" y="0"/>
                </a:moveTo>
                <a:lnTo>
                  <a:pt x="805433" y="35813"/>
                </a:lnTo>
                <a:lnTo>
                  <a:pt x="852306" y="40854"/>
                </a:lnTo>
                <a:lnTo>
                  <a:pt x="861059" y="35813"/>
                </a:lnTo>
                <a:lnTo>
                  <a:pt x="864731" y="42190"/>
                </a:lnTo>
                <a:lnTo>
                  <a:pt x="876299" y="43433"/>
                </a:lnTo>
                <a:lnTo>
                  <a:pt x="876299" y="80027"/>
                </a:lnTo>
                <a:lnTo>
                  <a:pt x="950213" y="0"/>
                </a:lnTo>
                <a:close/>
              </a:path>
              <a:path w="950595" h="569595">
                <a:moveTo>
                  <a:pt x="871761" y="54401"/>
                </a:moveTo>
                <a:lnTo>
                  <a:pt x="864731" y="42190"/>
                </a:lnTo>
                <a:lnTo>
                  <a:pt x="852306" y="40854"/>
                </a:lnTo>
                <a:lnTo>
                  <a:pt x="835913" y="50291"/>
                </a:lnTo>
                <a:lnTo>
                  <a:pt x="850391" y="75437"/>
                </a:lnTo>
                <a:lnTo>
                  <a:pt x="867018" y="65865"/>
                </a:lnTo>
                <a:lnTo>
                  <a:pt x="871761" y="54401"/>
                </a:lnTo>
                <a:close/>
              </a:path>
              <a:path w="950595" h="569595">
                <a:moveTo>
                  <a:pt x="875537" y="80852"/>
                </a:moveTo>
                <a:lnTo>
                  <a:pt x="875537" y="60959"/>
                </a:lnTo>
                <a:lnTo>
                  <a:pt x="867018" y="65865"/>
                </a:lnTo>
                <a:lnTo>
                  <a:pt x="848867" y="109727"/>
                </a:lnTo>
                <a:lnTo>
                  <a:pt x="875537" y="80852"/>
                </a:lnTo>
                <a:close/>
              </a:path>
              <a:path w="950595" h="569595">
                <a:moveTo>
                  <a:pt x="864731" y="42190"/>
                </a:moveTo>
                <a:lnTo>
                  <a:pt x="861059" y="35813"/>
                </a:lnTo>
                <a:lnTo>
                  <a:pt x="852306" y="40854"/>
                </a:lnTo>
                <a:lnTo>
                  <a:pt x="864731" y="42190"/>
                </a:lnTo>
                <a:close/>
              </a:path>
              <a:path w="950595" h="569595">
                <a:moveTo>
                  <a:pt x="875537" y="60959"/>
                </a:moveTo>
                <a:lnTo>
                  <a:pt x="871761" y="54401"/>
                </a:lnTo>
                <a:lnTo>
                  <a:pt x="867018" y="65865"/>
                </a:lnTo>
                <a:lnTo>
                  <a:pt x="875537" y="60959"/>
                </a:lnTo>
                <a:close/>
              </a:path>
              <a:path w="950595" h="569595">
                <a:moveTo>
                  <a:pt x="876299" y="80027"/>
                </a:moveTo>
                <a:lnTo>
                  <a:pt x="876299" y="43433"/>
                </a:lnTo>
                <a:lnTo>
                  <a:pt x="871761" y="54401"/>
                </a:lnTo>
                <a:lnTo>
                  <a:pt x="875537" y="60959"/>
                </a:lnTo>
                <a:lnTo>
                  <a:pt x="875537" y="80852"/>
                </a:lnTo>
                <a:lnTo>
                  <a:pt x="876299" y="8002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89767" y="4677155"/>
            <a:ext cx="684530" cy="403225"/>
          </a:xfrm>
          <a:custGeom>
            <a:avLst/>
            <a:gdLst/>
            <a:ahLst/>
            <a:cxnLst/>
            <a:rect l="l" t="t" r="r" b="b"/>
            <a:pathLst>
              <a:path w="684529" h="403225">
                <a:moveTo>
                  <a:pt x="30480" y="184404"/>
                </a:moveTo>
                <a:lnTo>
                  <a:pt x="2286" y="180594"/>
                </a:lnTo>
                <a:lnTo>
                  <a:pt x="762" y="191262"/>
                </a:lnTo>
                <a:lnTo>
                  <a:pt x="0" y="201930"/>
                </a:lnTo>
                <a:lnTo>
                  <a:pt x="762" y="211836"/>
                </a:lnTo>
                <a:lnTo>
                  <a:pt x="28956" y="210312"/>
                </a:lnTo>
                <a:lnTo>
                  <a:pt x="28956" y="192024"/>
                </a:lnTo>
                <a:lnTo>
                  <a:pt x="30480" y="184404"/>
                </a:lnTo>
                <a:close/>
              </a:path>
              <a:path w="684529" h="403225">
                <a:moveTo>
                  <a:pt x="50292" y="138684"/>
                </a:moveTo>
                <a:lnTo>
                  <a:pt x="26670" y="122682"/>
                </a:lnTo>
                <a:lnTo>
                  <a:pt x="22098" y="129540"/>
                </a:lnTo>
                <a:lnTo>
                  <a:pt x="16002" y="139446"/>
                </a:lnTo>
                <a:lnTo>
                  <a:pt x="11430" y="149352"/>
                </a:lnTo>
                <a:lnTo>
                  <a:pt x="11430" y="150114"/>
                </a:lnTo>
                <a:lnTo>
                  <a:pt x="38100" y="160782"/>
                </a:lnTo>
                <a:lnTo>
                  <a:pt x="38100" y="160020"/>
                </a:lnTo>
                <a:lnTo>
                  <a:pt x="41910" y="151638"/>
                </a:lnTo>
                <a:lnTo>
                  <a:pt x="46482" y="144018"/>
                </a:lnTo>
                <a:lnTo>
                  <a:pt x="50292" y="138684"/>
                </a:lnTo>
                <a:close/>
              </a:path>
              <a:path w="684529" h="403225">
                <a:moveTo>
                  <a:pt x="87630" y="101346"/>
                </a:moveTo>
                <a:lnTo>
                  <a:pt x="70104" y="78486"/>
                </a:lnTo>
                <a:lnTo>
                  <a:pt x="51816" y="93726"/>
                </a:lnTo>
                <a:lnTo>
                  <a:pt x="47244" y="98298"/>
                </a:lnTo>
                <a:lnTo>
                  <a:pt x="67056" y="118872"/>
                </a:lnTo>
                <a:lnTo>
                  <a:pt x="71628" y="114300"/>
                </a:lnTo>
                <a:lnTo>
                  <a:pt x="80010" y="107442"/>
                </a:lnTo>
                <a:lnTo>
                  <a:pt x="87630" y="101346"/>
                </a:lnTo>
                <a:close/>
              </a:path>
              <a:path w="684529" h="403225">
                <a:moveTo>
                  <a:pt x="133350" y="73152"/>
                </a:moveTo>
                <a:lnTo>
                  <a:pt x="121158" y="47244"/>
                </a:lnTo>
                <a:lnTo>
                  <a:pt x="102870" y="56388"/>
                </a:lnTo>
                <a:lnTo>
                  <a:pt x="95250" y="61722"/>
                </a:lnTo>
                <a:lnTo>
                  <a:pt x="109728" y="86106"/>
                </a:lnTo>
                <a:lnTo>
                  <a:pt x="118110" y="80772"/>
                </a:lnTo>
                <a:lnTo>
                  <a:pt x="133350" y="73152"/>
                </a:lnTo>
                <a:close/>
              </a:path>
              <a:path w="684529" h="403225">
                <a:moveTo>
                  <a:pt x="184404" y="51816"/>
                </a:moveTo>
                <a:lnTo>
                  <a:pt x="176022" y="25146"/>
                </a:lnTo>
                <a:lnTo>
                  <a:pt x="167640" y="27432"/>
                </a:lnTo>
                <a:lnTo>
                  <a:pt x="153924" y="32766"/>
                </a:lnTo>
                <a:lnTo>
                  <a:pt x="147828" y="35052"/>
                </a:lnTo>
                <a:lnTo>
                  <a:pt x="158496" y="61722"/>
                </a:lnTo>
                <a:lnTo>
                  <a:pt x="164592" y="59436"/>
                </a:lnTo>
                <a:lnTo>
                  <a:pt x="177546" y="54864"/>
                </a:lnTo>
                <a:lnTo>
                  <a:pt x="184404" y="51816"/>
                </a:lnTo>
                <a:close/>
              </a:path>
              <a:path w="684529" h="403225">
                <a:moveTo>
                  <a:pt x="238506" y="38100"/>
                </a:moveTo>
                <a:lnTo>
                  <a:pt x="232410" y="9906"/>
                </a:lnTo>
                <a:lnTo>
                  <a:pt x="211074" y="15240"/>
                </a:lnTo>
                <a:lnTo>
                  <a:pt x="204216" y="16764"/>
                </a:lnTo>
                <a:lnTo>
                  <a:pt x="211074" y="44196"/>
                </a:lnTo>
                <a:lnTo>
                  <a:pt x="217932" y="42672"/>
                </a:lnTo>
                <a:lnTo>
                  <a:pt x="232410" y="39624"/>
                </a:lnTo>
                <a:lnTo>
                  <a:pt x="238506" y="38100"/>
                </a:lnTo>
                <a:close/>
              </a:path>
              <a:path w="684529" h="403225">
                <a:moveTo>
                  <a:pt x="293370" y="30480"/>
                </a:moveTo>
                <a:lnTo>
                  <a:pt x="290322" y="2286"/>
                </a:lnTo>
                <a:lnTo>
                  <a:pt x="274320" y="3810"/>
                </a:lnTo>
                <a:lnTo>
                  <a:pt x="262128" y="5334"/>
                </a:lnTo>
                <a:lnTo>
                  <a:pt x="265176" y="33528"/>
                </a:lnTo>
                <a:lnTo>
                  <a:pt x="278130" y="32004"/>
                </a:lnTo>
                <a:lnTo>
                  <a:pt x="293370" y="30480"/>
                </a:lnTo>
                <a:close/>
              </a:path>
              <a:path w="684529" h="403225">
                <a:moveTo>
                  <a:pt x="348996" y="28194"/>
                </a:moveTo>
                <a:lnTo>
                  <a:pt x="348996" y="0"/>
                </a:lnTo>
                <a:lnTo>
                  <a:pt x="320040" y="0"/>
                </a:lnTo>
                <a:lnTo>
                  <a:pt x="320802" y="28956"/>
                </a:lnTo>
                <a:lnTo>
                  <a:pt x="326136" y="28194"/>
                </a:lnTo>
                <a:lnTo>
                  <a:pt x="348996" y="28194"/>
                </a:lnTo>
                <a:close/>
              </a:path>
              <a:path w="684529" h="403225">
                <a:moveTo>
                  <a:pt x="407670" y="3048"/>
                </a:moveTo>
                <a:lnTo>
                  <a:pt x="393192" y="2286"/>
                </a:lnTo>
                <a:lnTo>
                  <a:pt x="378714" y="762"/>
                </a:lnTo>
                <a:lnTo>
                  <a:pt x="376428" y="29718"/>
                </a:lnTo>
                <a:lnTo>
                  <a:pt x="390906" y="30480"/>
                </a:lnTo>
                <a:lnTo>
                  <a:pt x="404622" y="32004"/>
                </a:lnTo>
                <a:lnTo>
                  <a:pt x="407670" y="3048"/>
                </a:lnTo>
                <a:close/>
              </a:path>
              <a:path w="684529" h="403225">
                <a:moveTo>
                  <a:pt x="465582" y="12954"/>
                </a:moveTo>
                <a:lnTo>
                  <a:pt x="457962" y="11430"/>
                </a:lnTo>
                <a:lnTo>
                  <a:pt x="441960" y="8382"/>
                </a:lnTo>
                <a:lnTo>
                  <a:pt x="436626" y="7620"/>
                </a:lnTo>
                <a:lnTo>
                  <a:pt x="432054" y="35814"/>
                </a:lnTo>
                <a:lnTo>
                  <a:pt x="437388" y="36576"/>
                </a:lnTo>
                <a:lnTo>
                  <a:pt x="452628" y="39624"/>
                </a:lnTo>
                <a:lnTo>
                  <a:pt x="459486" y="41148"/>
                </a:lnTo>
                <a:lnTo>
                  <a:pt x="465582" y="12954"/>
                </a:lnTo>
                <a:close/>
              </a:path>
              <a:path w="684529" h="403225">
                <a:moveTo>
                  <a:pt x="521970" y="29718"/>
                </a:moveTo>
                <a:lnTo>
                  <a:pt x="516636" y="27432"/>
                </a:lnTo>
                <a:lnTo>
                  <a:pt x="502920" y="22860"/>
                </a:lnTo>
                <a:lnTo>
                  <a:pt x="493776" y="20574"/>
                </a:lnTo>
                <a:lnTo>
                  <a:pt x="486156" y="48006"/>
                </a:lnTo>
                <a:lnTo>
                  <a:pt x="494538" y="50292"/>
                </a:lnTo>
                <a:lnTo>
                  <a:pt x="507492" y="54864"/>
                </a:lnTo>
                <a:lnTo>
                  <a:pt x="512064" y="56388"/>
                </a:lnTo>
                <a:lnTo>
                  <a:pt x="521970" y="29718"/>
                </a:lnTo>
                <a:close/>
              </a:path>
              <a:path w="684529" h="403225">
                <a:moveTo>
                  <a:pt x="576072" y="54102"/>
                </a:moveTo>
                <a:lnTo>
                  <a:pt x="569214" y="49530"/>
                </a:lnTo>
                <a:lnTo>
                  <a:pt x="557022" y="43434"/>
                </a:lnTo>
                <a:lnTo>
                  <a:pt x="549402" y="40386"/>
                </a:lnTo>
                <a:lnTo>
                  <a:pt x="537972" y="66294"/>
                </a:lnTo>
                <a:lnTo>
                  <a:pt x="544830" y="70104"/>
                </a:lnTo>
                <a:lnTo>
                  <a:pt x="556260" y="75438"/>
                </a:lnTo>
                <a:lnTo>
                  <a:pt x="562356" y="79248"/>
                </a:lnTo>
                <a:lnTo>
                  <a:pt x="576072" y="54102"/>
                </a:lnTo>
                <a:close/>
              </a:path>
              <a:path w="684529" h="403225">
                <a:moveTo>
                  <a:pt x="625602" y="87630"/>
                </a:moveTo>
                <a:lnTo>
                  <a:pt x="623316" y="85344"/>
                </a:lnTo>
                <a:lnTo>
                  <a:pt x="613410" y="77724"/>
                </a:lnTo>
                <a:lnTo>
                  <a:pt x="602742" y="70104"/>
                </a:lnTo>
                <a:lnTo>
                  <a:pt x="601980" y="69342"/>
                </a:lnTo>
                <a:lnTo>
                  <a:pt x="585978" y="92964"/>
                </a:lnTo>
                <a:lnTo>
                  <a:pt x="587502" y="94488"/>
                </a:lnTo>
                <a:lnTo>
                  <a:pt x="596646" y="100584"/>
                </a:lnTo>
                <a:lnTo>
                  <a:pt x="605028" y="107442"/>
                </a:lnTo>
                <a:lnTo>
                  <a:pt x="606552" y="108966"/>
                </a:lnTo>
                <a:lnTo>
                  <a:pt x="625602" y="87630"/>
                </a:lnTo>
                <a:close/>
              </a:path>
              <a:path w="684529" h="403225">
                <a:moveTo>
                  <a:pt x="665226" y="134874"/>
                </a:moveTo>
                <a:lnTo>
                  <a:pt x="662178" y="128778"/>
                </a:lnTo>
                <a:lnTo>
                  <a:pt x="648462" y="110490"/>
                </a:lnTo>
                <a:lnTo>
                  <a:pt x="646938" y="108966"/>
                </a:lnTo>
                <a:lnTo>
                  <a:pt x="625602" y="128016"/>
                </a:lnTo>
                <a:lnTo>
                  <a:pt x="627126" y="129540"/>
                </a:lnTo>
                <a:lnTo>
                  <a:pt x="633222" y="137160"/>
                </a:lnTo>
                <a:lnTo>
                  <a:pt x="638556" y="144780"/>
                </a:lnTo>
                <a:lnTo>
                  <a:pt x="640842" y="149352"/>
                </a:lnTo>
                <a:lnTo>
                  <a:pt x="665226" y="134874"/>
                </a:lnTo>
                <a:close/>
              </a:path>
              <a:path w="684529" h="403225">
                <a:moveTo>
                  <a:pt x="684276" y="195072"/>
                </a:moveTo>
                <a:lnTo>
                  <a:pt x="681990" y="179070"/>
                </a:lnTo>
                <a:lnTo>
                  <a:pt x="679704" y="168402"/>
                </a:lnTo>
                <a:lnTo>
                  <a:pt x="678180" y="163830"/>
                </a:lnTo>
                <a:lnTo>
                  <a:pt x="651510" y="172212"/>
                </a:lnTo>
                <a:lnTo>
                  <a:pt x="652272" y="176784"/>
                </a:lnTo>
                <a:lnTo>
                  <a:pt x="654558" y="185166"/>
                </a:lnTo>
                <a:lnTo>
                  <a:pt x="655320" y="193548"/>
                </a:lnTo>
                <a:lnTo>
                  <a:pt x="655320" y="196596"/>
                </a:lnTo>
                <a:lnTo>
                  <a:pt x="684276" y="195072"/>
                </a:lnTo>
                <a:close/>
              </a:path>
              <a:path w="684529" h="403225">
                <a:moveTo>
                  <a:pt x="681228" y="227838"/>
                </a:moveTo>
                <a:lnTo>
                  <a:pt x="653796" y="221742"/>
                </a:lnTo>
                <a:lnTo>
                  <a:pt x="652272" y="227076"/>
                </a:lnTo>
                <a:lnTo>
                  <a:pt x="649986" y="234696"/>
                </a:lnTo>
                <a:lnTo>
                  <a:pt x="646176" y="243078"/>
                </a:lnTo>
                <a:lnTo>
                  <a:pt x="645414" y="245364"/>
                </a:lnTo>
                <a:lnTo>
                  <a:pt x="671322" y="257556"/>
                </a:lnTo>
                <a:lnTo>
                  <a:pt x="672846" y="253746"/>
                </a:lnTo>
                <a:lnTo>
                  <a:pt x="677418" y="243078"/>
                </a:lnTo>
                <a:lnTo>
                  <a:pt x="680466" y="233172"/>
                </a:lnTo>
                <a:lnTo>
                  <a:pt x="681228" y="227838"/>
                </a:lnTo>
                <a:close/>
              </a:path>
              <a:path w="684529" h="403225">
                <a:moveTo>
                  <a:pt x="654558" y="284226"/>
                </a:moveTo>
                <a:lnTo>
                  <a:pt x="631698" y="266700"/>
                </a:lnTo>
                <a:lnTo>
                  <a:pt x="626364" y="273558"/>
                </a:lnTo>
                <a:lnTo>
                  <a:pt x="620268" y="281178"/>
                </a:lnTo>
                <a:lnTo>
                  <a:pt x="614172" y="286512"/>
                </a:lnTo>
                <a:lnTo>
                  <a:pt x="633984" y="307086"/>
                </a:lnTo>
                <a:lnTo>
                  <a:pt x="640842" y="300228"/>
                </a:lnTo>
                <a:lnTo>
                  <a:pt x="649224" y="291084"/>
                </a:lnTo>
                <a:lnTo>
                  <a:pt x="654558" y="284226"/>
                </a:lnTo>
                <a:close/>
              </a:path>
              <a:path w="684529" h="403225">
                <a:moveTo>
                  <a:pt x="611124" y="326898"/>
                </a:moveTo>
                <a:lnTo>
                  <a:pt x="593598" y="304038"/>
                </a:lnTo>
                <a:lnTo>
                  <a:pt x="586740" y="308610"/>
                </a:lnTo>
                <a:lnTo>
                  <a:pt x="576834" y="315468"/>
                </a:lnTo>
                <a:lnTo>
                  <a:pt x="571500" y="318516"/>
                </a:lnTo>
                <a:lnTo>
                  <a:pt x="585978" y="343662"/>
                </a:lnTo>
                <a:lnTo>
                  <a:pt x="592836" y="339090"/>
                </a:lnTo>
                <a:lnTo>
                  <a:pt x="603504" y="332232"/>
                </a:lnTo>
                <a:lnTo>
                  <a:pt x="611124" y="326898"/>
                </a:lnTo>
                <a:close/>
              </a:path>
              <a:path w="684529" h="403225">
                <a:moveTo>
                  <a:pt x="560070" y="357378"/>
                </a:moveTo>
                <a:lnTo>
                  <a:pt x="547116" y="331470"/>
                </a:lnTo>
                <a:lnTo>
                  <a:pt x="544830" y="332994"/>
                </a:lnTo>
                <a:lnTo>
                  <a:pt x="532638" y="338328"/>
                </a:lnTo>
                <a:lnTo>
                  <a:pt x="521970" y="342900"/>
                </a:lnTo>
                <a:lnTo>
                  <a:pt x="532638" y="369570"/>
                </a:lnTo>
                <a:lnTo>
                  <a:pt x="544068" y="364236"/>
                </a:lnTo>
                <a:lnTo>
                  <a:pt x="557022" y="358902"/>
                </a:lnTo>
                <a:lnTo>
                  <a:pt x="560070" y="357378"/>
                </a:lnTo>
                <a:close/>
              </a:path>
              <a:path w="684529" h="403225">
                <a:moveTo>
                  <a:pt x="504444" y="378714"/>
                </a:moveTo>
                <a:lnTo>
                  <a:pt x="496062" y="352044"/>
                </a:lnTo>
                <a:lnTo>
                  <a:pt x="493776" y="352806"/>
                </a:lnTo>
                <a:lnTo>
                  <a:pt x="480060" y="356616"/>
                </a:lnTo>
                <a:lnTo>
                  <a:pt x="469392" y="359664"/>
                </a:lnTo>
                <a:lnTo>
                  <a:pt x="476250" y="387096"/>
                </a:lnTo>
                <a:lnTo>
                  <a:pt x="488442" y="384048"/>
                </a:lnTo>
                <a:lnTo>
                  <a:pt x="502920" y="379476"/>
                </a:lnTo>
                <a:lnTo>
                  <a:pt x="504444" y="378714"/>
                </a:lnTo>
                <a:close/>
              </a:path>
              <a:path w="684529" h="403225">
                <a:moveTo>
                  <a:pt x="447294" y="393192"/>
                </a:moveTo>
                <a:lnTo>
                  <a:pt x="441960" y="364998"/>
                </a:lnTo>
                <a:lnTo>
                  <a:pt x="437388" y="366522"/>
                </a:lnTo>
                <a:lnTo>
                  <a:pt x="422148" y="368808"/>
                </a:lnTo>
                <a:lnTo>
                  <a:pt x="414528" y="369570"/>
                </a:lnTo>
                <a:lnTo>
                  <a:pt x="418338" y="397764"/>
                </a:lnTo>
                <a:lnTo>
                  <a:pt x="426720" y="397002"/>
                </a:lnTo>
                <a:lnTo>
                  <a:pt x="442722" y="393954"/>
                </a:lnTo>
                <a:lnTo>
                  <a:pt x="447294" y="393192"/>
                </a:lnTo>
                <a:close/>
              </a:path>
              <a:path w="684529" h="403225">
                <a:moveTo>
                  <a:pt x="389382" y="400812"/>
                </a:moveTo>
                <a:lnTo>
                  <a:pt x="387096" y="372618"/>
                </a:lnTo>
                <a:lnTo>
                  <a:pt x="374904" y="373380"/>
                </a:lnTo>
                <a:lnTo>
                  <a:pt x="358902" y="374142"/>
                </a:lnTo>
                <a:lnTo>
                  <a:pt x="360426" y="402336"/>
                </a:lnTo>
                <a:lnTo>
                  <a:pt x="377190" y="401574"/>
                </a:lnTo>
                <a:lnTo>
                  <a:pt x="389382" y="400812"/>
                </a:lnTo>
                <a:close/>
              </a:path>
              <a:path w="684529" h="403225">
                <a:moveTo>
                  <a:pt x="331470" y="374142"/>
                </a:moveTo>
                <a:lnTo>
                  <a:pt x="325374" y="374142"/>
                </a:lnTo>
                <a:lnTo>
                  <a:pt x="309372" y="373380"/>
                </a:lnTo>
                <a:lnTo>
                  <a:pt x="303276" y="373380"/>
                </a:lnTo>
                <a:lnTo>
                  <a:pt x="301752" y="401574"/>
                </a:lnTo>
                <a:lnTo>
                  <a:pt x="307848" y="402336"/>
                </a:lnTo>
                <a:lnTo>
                  <a:pt x="325374" y="403098"/>
                </a:lnTo>
                <a:lnTo>
                  <a:pt x="330708" y="403098"/>
                </a:lnTo>
                <a:lnTo>
                  <a:pt x="331470" y="374142"/>
                </a:lnTo>
                <a:close/>
              </a:path>
              <a:path w="684529" h="403225">
                <a:moveTo>
                  <a:pt x="275844" y="370332"/>
                </a:moveTo>
                <a:lnTo>
                  <a:pt x="262128" y="368808"/>
                </a:lnTo>
                <a:lnTo>
                  <a:pt x="248412" y="366522"/>
                </a:lnTo>
                <a:lnTo>
                  <a:pt x="243840" y="394716"/>
                </a:lnTo>
                <a:lnTo>
                  <a:pt x="258318" y="397002"/>
                </a:lnTo>
                <a:lnTo>
                  <a:pt x="272034" y="398526"/>
                </a:lnTo>
                <a:lnTo>
                  <a:pt x="275844" y="370332"/>
                </a:lnTo>
                <a:close/>
              </a:path>
              <a:path w="684529" h="403225">
                <a:moveTo>
                  <a:pt x="220980" y="360426"/>
                </a:moveTo>
                <a:lnTo>
                  <a:pt x="217932" y="359664"/>
                </a:lnTo>
                <a:lnTo>
                  <a:pt x="203454" y="356616"/>
                </a:lnTo>
                <a:lnTo>
                  <a:pt x="194310" y="353568"/>
                </a:lnTo>
                <a:lnTo>
                  <a:pt x="185928" y="381000"/>
                </a:lnTo>
                <a:lnTo>
                  <a:pt x="196596" y="384048"/>
                </a:lnTo>
                <a:lnTo>
                  <a:pt x="214884" y="388620"/>
                </a:lnTo>
                <a:lnTo>
                  <a:pt x="220980" y="360426"/>
                </a:lnTo>
                <a:close/>
              </a:path>
              <a:path w="684529" h="403225">
                <a:moveTo>
                  <a:pt x="168402" y="345186"/>
                </a:moveTo>
                <a:lnTo>
                  <a:pt x="163830" y="343662"/>
                </a:lnTo>
                <a:lnTo>
                  <a:pt x="151638" y="338328"/>
                </a:lnTo>
                <a:lnTo>
                  <a:pt x="142494" y="334518"/>
                </a:lnTo>
                <a:lnTo>
                  <a:pt x="131064" y="360426"/>
                </a:lnTo>
                <a:lnTo>
                  <a:pt x="140970" y="364998"/>
                </a:lnTo>
                <a:lnTo>
                  <a:pt x="153924" y="370332"/>
                </a:lnTo>
                <a:lnTo>
                  <a:pt x="158496" y="371856"/>
                </a:lnTo>
                <a:lnTo>
                  <a:pt x="168402" y="345186"/>
                </a:lnTo>
                <a:close/>
              </a:path>
              <a:path w="684529" h="403225">
                <a:moveTo>
                  <a:pt x="118110" y="321564"/>
                </a:moveTo>
                <a:lnTo>
                  <a:pt x="117348" y="321564"/>
                </a:lnTo>
                <a:lnTo>
                  <a:pt x="106680" y="314706"/>
                </a:lnTo>
                <a:lnTo>
                  <a:pt x="97536" y="308610"/>
                </a:lnTo>
                <a:lnTo>
                  <a:pt x="96012" y="307086"/>
                </a:lnTo>
                <a:lnTo>
                  <a:pt x="78486" y="330708"/>
                </a:lnTo>
                <a:lnTo>
                  <a:pt x="81534" y="332232"/>
                </a:lnTo>
                <a:lnTo>
                  <a:pt x="92202" y="339852"/>
                </a:lnTo>
                <a:lnTo>
                  <a:pt x="103632" y="346710"/>
                </a:lnTo>
                <a:lnTo>
                  <a:pt x="104394" y="346710"/>
                </a:lnTo>
                <a:lnTo>
                  <a:pt x="118110" y="321564"/>
                </a:lnTo>
                <a:close/>
              </a:path>
              <a:path w="684529" h="403225">
                <a:moveTo>
                  <a:pt x="74676" y="290322"/>
                </a:moveTo>
                <a:lnTo>
                  <a:pt x="71628" y="288036"/>
                </a:lnTo>
                <a:lnTo>
                  <a:pt x="64008" y="280416"/>
                </a:lnTo>
                <a:lnTo>
                  <a:pt x="57150" y="272796"/>
                </a:lnTo>
                <a:lnTo>
                  <a:pt x="56388" y="272034"/>
                </a:lnTo>
                <a:lnTo>
                  <a:pt x="34290" y="289560"/>
                </a:lnTo>
                <a:lnTo>
                  <a:pt x="35814" y="291846"/>
                </a:lnTo>
                <a:lnTo>
                  <a:pt x="44196" y="300990"/>
                </a:lnTo>
                <a:lnTo>
                  <a:pt x="52578" y="309372"/>
                </a:lnTo>
                <a:lnTo>
                  <a:pt x="55626" y="311658"/>
                </a:lnTo>
                <a:lnTo>
                  <a:pt x="74676" y="290322"/>
                </a:lnTo>
                <a:close/>
              </a:path>
              <a:path w="684529" h="403225">
                <a:moveTo>
                  <a:pt x="41910" y="250698"/>
                </a:moveTo>
                <a:lnTo>
                  <a:pt x="37338" y="241554"/>
                </a:lnTo>
                <a:lnTo>
                  <a:pt x="34290" y="233934"/>
                </a:lnTo>
                <a:lnTo>
                  <a:pt x="32004" y="226314"/>
                </a:lnTo>
                <a:lnTo>
                  <a:pt x="4572" y="234696"/>
                </a:lnTo>
                <a:lnTo>
                  <a:pt x="7620" y="244602"/>
                </a:lnTo>
                <a:lnTo>
                  <a:pt x="12192" y="254508"/>
                </a:lnTo>
                <a:lnTo>
                  <a:pt x="16002" y="263652"/>
                </a:lnTo>
                <a:lnTo>
                  <a:pt x="41910" y="25069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28223" y="5600700"/>
            <a:ext cx="869950" cy="346075"/>
          </a:xfrm>
          <a:custGeom>
            <a:avLst/>
            <a:gdLst/>
            <a:ahLst/>
            <a:cxnLst/>
            <a:rect l="l" t="t" r="r" b="b"/>
            <a:pathLst>
              <a:path w="869950" h="346075">
                <a:moveTo>
                  <a:pt x="31242" y="157733"/>
                </a:moveTo>
                <a:lnTo>
                  <a:pt x="3809" y="148589"/>
                </a:lnTo>
                <a:lnTo>
                  <a:pt x="2285" y="153923"/>
                </a:lnTo>
                <a:lnTo>
                  <a:pt x="0" y="163829"/>
                </a:lnTo>
                <a:lnTo>
                  <a:pt x="0" y="182117"/>
                </a:lnTo>
                <a:lnTo>
                  <a:pt x="14981" y="181329"/>
                </a:lnTo>
                <a:lnTo>
                  <a:pt x="28194" y="178472"/>
                </a:lnTo>
                <a:lnTo>
                  <a:pt x="28194" y="172211"/>
                </a:lnTo>
                <a:lnTo>
                  <a:pt x="28956" y="166115"/>
                </a:lnTo>
                <a:lnTo>
                  <a:pt x="30480" y="160019"/>
                </a:lnTo>
                <a:lnTo>
                  <a:pt x="31242" y="157733"/>
                </a:lnTo>
                <a:close/>
              </a:path>
              <a:path w="869950" h="346075">
                <a:moveTo>
                  <a:pt x="28956" y="205168"/>
                </a:moveTo>
                <a:lnTo>
                  <a:pt x="28956" y="180593"/>
                </a:lnTo>
                <a:lnTo>
                  <a:pt x="14981" y="181329"/>
                </a:lnTo>
                <a:lnTo>
                  <a:pt x="762" y="184403"/>
                </a:lnTo>
                <a:lnTo>
                  <a:pt x="3048" y="194309"/>
                </a:lnTo>
                <a:lnTo>
                  <a:pt x="6096" y="203453"/>
                </a:lnTo>
                <a:lnTo>
                  <a:pt x="12192" y="215645"/>
                </a:lnTo>
                <a:lnTo>
                  <a:pt x="28956" y="205168"/>
                </a:lnTo>
                <a:close/>
              </a:path>
              <a:path w="869950" h="346075">
                <a:moveTo>
                  <a:pt x="28956" y="180593"/>
                </a:moveTo>
                <a:lnTo>
                  <a:pt x="28752" y="178352"/>
                </a:lnTo>
                <a:lnTo>
                  <a:pt x="14981" y="181329"/>
                </a:lnTo>
                <a:lnTo>
                  <a:pt x="28956" y="180593"/>
                </a:lnTo>
                <a:close/>
              </a:path>
              <a:path w="869950" h="346075">
                <a:moveTo>
                  <a:pt x="28752" y="178352"/>
                </a:moveTo>
                <a:lnTo>
                  <a:pt x="28194" y="172211"/>
                </a:lnTo>
                <a:lnTo>
                  <a:pt x="28194" y="178472"/>
                </a:lnTo>
                <a:lnTo>
                  <a:pt x="28752" y="178352"/>
                </a:lnTo>
                <a:close/>
              </a:path>
              <a:path w="869950" h="346075">
                <a:moveTo>
                  <a:pt x="36576" y="200405"/>
                </a:moveTo>
                <a:lnTo>
                  <a:pt x="32004" y="191261"/>
                </a:lnTo>
                <a:lnTo>
                  <a:pt x="29718" y="184403"/>
                </a:lnTo>
                <a:lnTo>
                  <a:pt x="28956" y="178307"/>
                </a:lnTo>
                <a:lnTo>
                  <a:pt x="28752" y="178352"/>
                </a:lnTo>
                <a:lnTo>
                  <a:pt x="28956" y="180593"/>
                </a:lnTo>
                <a:lnTo>
                  <a:pt x="28956" y="205168"/>
                </a:lnTo>
                <a:lnTo>
                  <a:pt x="36576" y="200405"/>
                </a:lnTo>
                <a:close/>
              </a:path>
              <a:path w="869950" h="346075">
                <a:moveTo>
                  <a:pt x="60198" y="118871"/>
                </a:moveTo>
                <a:lnTo>
                  <a:pt x="41909" y="96773"/>
                </a:lnTo>
                <a:lnTo>
                  <a:pt x="37337" y="101345"/>
                </a:lnTo>
                <a:lnTo>
                  <a:pt x="28955" y="108965"/>
                </a:lnTo>
                <a:lnTo>
                  <a:pt x="21336" y="117347"/>
                </a:lnTo>
                <a:lnTo>
                  <a:pt x="19811" y="119633"/>
                </a:lnTo>
                <a:lnTo>
                  <a:pt x="42672" y="137159"/>
                </a:lnTo>
                <a:lnTo>
                  <a:pt x="44195" y="134873"/>
                </a:lnTo>
                <a:lnTo>
                  <a:pt x="50291" y="128015"/>
                </a:lnTo>
                <a:lnTo>
                  <a:pt x="57150" y="121919"/>
                </a:lnTo>
                <a:lnTo>
                  <a:pt x="60198" y="118871"/>
                </a:lnTo>
                <a:close/>
              </a:path>
              <a:path w="869950" h="346075">
                <a:moveTo>
                  <a:pt x="105918" y="89915"/>
                </a:moveTo>
                <a:lnTo>
                  <a:pt x="92963" y="64769"/>
                </a:lnTo>
                <a:lnTo>
                  <a:pt x="90677" y="65531"/>
                </a:lnTo>
                <a:lnTo>
                  <a:pt x="78485" y="72389"/>
                </a:lnTo>
                <a:lnTo>
                  <a:pt x="67055" y="79247"/>
                </a:lnTo>
                <a:lnTo>
                  <a:pt x="66293" y="79247"/>
                </a:lnTo>
                <a:lnTo>
                  <a:pt x="82296" y="102869"/>
                </a:lnTo>
                <a:lnTo>
                  <a:pt x="83058" y="102869"/>
                </a:lnTo>
                <a:lnTo>
                  <a:pt x="92964" y="96773"/>
                </a:lnTo>
                <a:lnTo>
                  <a:pt x="104394" y="90677"/>
                </a:lnTo>
                <a:lnTo>
                  <a:pt x="105918" y="89915"/>
                </a:lnTo>
                <a:close/>
              </a:path>
              <a:path w="869950" h="346075">
                <a:moveTo>
                  <a:pt x="156972" y="69341"/>
                </a:moveTo>
                <a:lnTo>
                  <a:pt x="147828" y="41909"/>
                </a:lnTo>
                <a:lnTo>
                  <a:pt x="147066" y="41909"/>
                </a:lnTo>
                <a:lnTo>
                  <a:pt x="120396" y="52577"/>
                </a:lnTo>
                <a:lnTo>
                  <a:pt x="130302" y="79247"/>
                </a:lnTo>
                <a:lnTo>
                  <a:pt x="142494" y="73913"/>
                </a:lnTo>
                <a:lnTo>
                  <a:pt x="156972" y="69341"/>
                </a:lnTo>
                <a:close/>
              </a:path>
              <a:path w="869950" h="346075">
                <a:moveTo>
                  <a:pt x="210311" y="53339"/>
                </a:moveTo>
                <a:lnTo>
                  <a:pt x="203454" y="25907"/>
                </a:lnTo>
                <a:lnTo>
                  <a:pt x="195834" y="27431"/>
                </a:lnTo>
                <a:lnTo>
                  <a:pt x="179070" y="32003"/>
                </a:lnTo>
                <a:lnTo>
                  <a:pt x="175260" y="33527"/>
                </a:lnTo>
                <a:lnTo>
                  <a:pt x="183642" y="60959"/>
                </a:lnTo>
                <a:lnTo>
                  <a:pt x="187452" y="59435"/>
                </a:lnTo>
                <a:lnTo>
                  <a:pt x="203454" y="55625"/>
                </a:lnTo>
                <a:lnTo>
                  <a:pt x="210311" y="53339"/>
                </a:lnTo>
                <a:close/>
              </a:path>
              <a:path w="869950" h="346075">
                <a:moveTo>
                  <a:pt x="265176" y="42671"/>
                </a:moveTo>
                <a:lnTo>
                  <a:pt x="260604" y="14477"/>
                </a:lnTo>
                <a:lnTo>
                  <a:pt x="249936" y="16001"/>
                </a:lnTo>
                <a:lnTo>
                  <a:pt x="232410" y="19049"/>
                </a:lnTo>
                <a:lnTo>
                  <a:pt x="237744" y="47243"/>
                </a:lnTo>
                <a:lnTo>
                  <a:pt x="255270" y="44195"/>
                </a:lnTo>
                <a:lnTo>
                  <a:pt x="265176" y="42671"/>
                </a:lnTo>
                <a:close/>
              </a:path>
              <a:path w="869950" h="346075">
                <a:moveTo>
                  <a:pt x="320802" y="35051"/>
                </a:moveTo>
                <a:lnTo>
                  <a:pt x="317754" y="6095"/>
                </a:lnTo>
                <a:lnTo>
                  <a:pt x="307848" y="7619"/>
                </a:lnTo>
                <a:lnTo>
                  <a:pt x="289560" y="9905"/>
                </a:lnTo>
                <a:lnTo>
                  <a:pt x="293370" y="38099"/>
                </a:lnTo>
                <a:lnTo>
                  <a:pt x="311658" y="35813"/>
                </a:lnTo>
                <a:lnTo>
                  <a:pt x="320802" y="35051"/>
                </a:lnTo>
                <a:close/>
              </a:path>
              <a:path w="869950" h="346075">
                <a:moveTo>
                  <a:pt x="377190" y="30479"/>
                </a:moveTo>
                <a:lnTo>
                  <a:pt x="375666" y="1523"/>
                </a:lnTo>
                <a:lnTo>
                  <a:pt x="369570" y="2285"/>
                </a:lnTo>
                <a:lnTo>
                  <a:pt x="348996" y="3047"/>
                </a:lnTo>
                <a:lnTo>
                  <a:pt x="346710" y="3809"/>
                </a:lnTo>
                <a:lnTo>
                  <a:pt x="348996" y="32003"/>
                </a:lnTo>
                <a:lnTo>
                  <a:pt x="351282" y="32003"/>
                </a:lnTo>
                <a:lnTo>
                  <a:pt x="371856" y="30479"/>
                </a:lnTo>
                <a:lnTo>
                  <a:pt x="377190" y="30479"/>
                </a:lnTo>
                <a:close/>
              </a:path>
              <a:path w="869950" h="346075">
                <a:moveTo>
                  <a:pt x="433578" y="28955"/>
                </a:moveTo>
                <a:lnTo>
                  <a:pt x="433578" y="0"/>
                </a:lnTo>
                <a:lnTo>
                  <a:pt x="413004" y="0"/>
                </a:lnTo>
                <a:lnTo>
                  <a:pt x="404622" y="761"/>
                </a:lnTo>
                <a:lnTo>
                  <a:pt x="405384" y="28955"/>
                </a:lnTo>
                <a:lnTo>
                  <a:pt x="433578" y="28955"/>
                </a:lnTo>
                <a:close/>
              </a:path>
              <a:path w="869950" h="346075">
                <a:moveTo>
                  <a:pt x="491490" y="1523"/>
                </a:moveTo>
                <a:lnTo>
                  <a:pt x="478536" y="761"/>
                </a:lnTo>
                <a:lnTo>
                  <a:pt x="462534" y="761"/>
                </a:lnTo>
                <a:lnTo>
                  <a:pt x="461772" y="28955"/>
                </a:lnTo>
                <a:lnTo>
                  <a:pt x="478536" y="29807"/>
                </a:lnTo>
                <a:lnTo>
                  <a:pt x="489966" y="30479"/>
                </a:lnTo>
                <a:lnTo>
                  <a:pt x="491490" y="1523"/>
                </a:lnTo>
                <a:close/>
              </a:path>
              <a:path w="869950" h="346075">
                <a:moveTo>
                  <a:pt x="549402" y="6095"/>
                </a:moveTo>
                <a:lnTo>
                  <a:pt x="541020" y="5333"/>
                </a:lnTo>
                <a:lnTo>
                  <a:pt x="520445" y="3047"/>
                </a:lnTo>
                <a:lnTo>
                  <a:pt x="518159" y="32003"/>
                </a:lnTo>
                <a:lnTo>
                  <a:pt x="520445" y="32121"/>
                </a:lnTo>
                <a:lnTo>
                  <a:pt x="538734" y="33527"/>
                </a:lnTo>
                <a:lnTo>
                  <a:pt x="546354" y="34289"/>
                </a:lnTo>
                <a:lnTo>
                  <a:pt x="549402" y="6095"/>
                </a:lnTo>
                <a:close/>
              </a:path>
              <a:path w="869950" h="346075">
                <a:moveTo>
                  <a:pt x="606552" y="13715"/>
                </a:moveTo>
                <a:lnTo>
                  <a:pt x="600456" y="12953"/>
                </a:lnTo>
                <a:lnTo>
                  <a:pt x="581406" y="9905"/>
                </a:lnTo>
                <a:lnTo>
                  <a:pt x="578358" y="9143"/>
                </a:lnTo>
                <a:lnTo>
                  <a:pt x="574548" y="38099"/>
                </a:lnTo>
                <a:lnTo>
                  <a:pt x="578358" y="38221"/>
                </a:lnTo>
                <a:lnTo>
                  <a:pt x="596646" y="41147"/>
                </a:lnTo>
                <a:lnTo>
                  <a:pt x="601980" y="41909"/>
                </a:lnTo>
                <a:lnTo>
                  <a:pt x="606552" y="13715"/>
                </a:lnTo>
                <a:close/>
              </a:path>
              <a:path w="869950" h="346075">
                <a:moveTo>
                  <a:pt x="663702" y="25145"/>
                </a:moveTo>
                <a:lnTo>
                  <a:pt x="656082" y="23621"/>
                </a:lnTo>
                <a:lnTo>
                  <a:pt x="637794" y="19811"/>
                </a:lnTo>
                <a:lnTo>
                  <a:pt x="635508" y="19049"/>
                </a:lnTo>
                <a:lnTo>
                  <a:pt x="630174" y="47243"/>
                </a:lnTo>
                <a:lnTo>
                  <a:pt x="632460" y="47243"/>
                </a:lnTo>
                <a:lnTo>
                  <a:pt x="649986" y="51053"/>
                </a:lnTo>
                <a:lnTo>
                  <a:pt x="656844" y="53339"/>
                </a:lnTo>
                <a:lnTo>
                  <a:pt x="663702" y="25145"/>
                </a:lnTo>
                <a:close/>
              </a:path>
              <a:path w="869950" h="346075">
                <a:moveTo>
                  <a:pt x="720090" y="41147"/>
                </a:moveTo>
                <a:lnTo>
                  <a:pt x="706374" y="36575"/>
                </a:lnTo>
                <a:lnTo>
                  <a:pt x="691896" y="32765"/>
                </a:lnTo>
                <a:lnTo>
                  <a:pt x="684276" y="60197"/>
                </a:lnTo>
                <a:lnTo>
                  <a:pt x="697992" y="64007"/>
                </a:lnTo>
                <a:lnTo>
                  <a:pt x="710946" y="68579"/>
                </a:lnTo>
                <a:lnTo>
                  <a:pt x="720090" y="41147"/>
                </a:lnTo>
                <a:close/>
              </a:path>
              <a:path w="869950" h="346075">
                <a:moveTo>
                  <a:pt x="774192" y="63245"/>
                </a:moveTo>
                <a:lnTo>
                  <a:pt x="765048" y="59435"/>
                </a:lnTo>
                <a:lnTo>
                  <a:pt x="751332" y="53339"/>
                </a:lnTo>
                <a:lnTo>
                  <a:pt x="747522" y="51815"/>
                </a:lnTo>
                <a:lnTo>
                  <a:pt x="736854" y="77723"/>
                </a:lnTo>
                <a:lnTo>
                  <a:pt x="740664" y="80009"/>
                </a:lnTo>
                <a:lnTo>
                  <a:pt x="753618" y="85343"/>
                </a:lnTo>
                <a:lnTo>
                  <a:pt x="762000" y="89153"/>
                </a:lnTo>
                <a:lnTo>
                  <a:pt x="774192" y="63245"/>
                </a:lnTo>
                <a:close/>
              </a:path>
              <a:path w="869950" h="346075">
                <a:moveTo>
                  <a:pt x="826008" y="95249"/>
                </a:moveTo>
                <a:lnTo>
                  <a:pt x="822197" y="92963"/>
                </a:lnTo>
                <a:lnTo>
                  <a:pt x="812292" y="85343"/>
                </a:lnTo>
                <a:lnTo>
                  <a:pt x="801624" y="78485"/>
                </a:lnTo>
                <a:lnTo>
                  <a:pt x="800862" y="77723"/>
                </a:lnTo>
                <a:lnTo>
                  <a:pt x="786384" y="102107"/>
                </a:lnTo>
                <a:lnTo>
                  <a:pt x="787146" y="102869"/>
                </a:lnTo>
                <a:lnTo>
                  <a:pt x="797052" y="109727"/>
                </a:lnTo>
                <a:lnTo>
                  <a:pt x="805434" y="115823"/>
                </a:lnTo>
                <a:lnTo>
                  <a:pt x="807720" y="117347"/>
                </a:lnTo>
                <a:lnTo>
                  <a:pt x="826008" y="95249"/>
                </a:lnTo>
                <a:close/>
              </a:path>
              <a:path w="869950" h="346075">
                <a:moveTo>
                  <a:pt x="864869" y="146303"/>
                </a:moveTo>
                <a:lnTo>
                  <a:pt x="863346" y="143255"/>
                </a:lnTo>
                <a:lnTo>
                  <a:pt x="858774" y="133349"/>
                </a:lnTo>
                <a:lnTo>
                  <a:pt x="853440" y="124967"/>
                </a:lnTo>
                <a:lnTo>
                  <a:pt x="848106" y="118109"/>
                </a:lnTo>
                <a:lnTo>
                  <a:pt x="825246" y="134873"/>
                </a:lnTo>
                <a:lnTo>
                  <a:pt x="830580" y="141731"/>
                </a:lnTo>
                <a:lnTo>
                  <a:pt x="834390" y="148589"/>
                </a:lnTo>
                <a:lnTo>
                  <a:pt x="837438" y="154685"/>
                </a:lnTo>
                <a:lnTo>
                  <a:pt x="837438" y="155447"/>
                </a:lnTo>
                <a:lnTo>
                  <a:pt x="864869" y="146303"/>
                </a:lnTo>
                <a:close/>
              </a:path>
              <a:path w="869950" h="346075">
                <a:moveTo>
                  <a:pt x="869441" y="182117"/>
                </a:moveTo>
                <a:lnTo>
                  <a:pt x="869441" y="179831"/>
                </a:lnTo>
                <a:lnTo>
                  <a:pt x="840486" y="178307"/>
                </a:lnTo>
                <a:lnTo>
                  <a:pt x="840486" y="180593"/>
                </a:lnTo>
                <a:lnTo>
                  <a:pt x="837438" y="192785"/>
                </a:lnTo>
                <a:lnTo>
                  <a:pt x="833628" y="198881"/>
                </a:lnTo>
                <a:lnTo>
                  <a:pt x="858774" y="213359"/>
                </a:lnTo>
                <a:lnTo>
                  <a:pt x="859536" y="211073"/>
                </a:lnTo>
                <a:lnTo>
                  <a:pt x="864108" y="201929"/>
                </a:lnTo>
                <a:lnTo>
                  <a:pt x="867156" y="192023"/>
                </a:lnTo>
                <a:lnTo>
                  <a:pt x="869441" y="182117"/>
                </a:lnTo>
                <a:close/>
              </a:path>
              <a:path w="869950" h="346075">
                <a:moveTo>
                  <a:pt x="838962" y="239267"/>
                </a:moveTo>
                <a:lnTo>
                  <a:pt x="819150" y="218693"/>
                </a:lnTo>
                <a:lnTo>
                  <a:pt x="812292" y="224789"/>
                </a:lnTo>
                <a:lnTo>
                  <a:pt x="804672" y="230885"/>
                </a:lnTo>
                <a:lnTo>
                  <a:pt x="798576" y="235457"/>
                </a:lnTo>
                <a:lnTo>
                  <a:pt x="815340" y="258317"/>
                </a:lnTo>
                <a:lnTo>
                  <a:pt x="822960" y="252983"/>
                </a:lnTo>
                <a:lnTo>
                  <a:pt x="832104" y="245363"/>
                </a:lnTo>
                <a:lnTo>
                  <a:pt x="838962" y="239267"/>
                </a:lnTo>
                <a:close/>
              </a:path>
              <a:path w="869950" h="346075">
                <a:moveTo>
                  <a:pt x="789432" y="275081"/>
                </a:moveTo>
                <a:lnTo>
                  <a:pt x="776478" y="249935"/>
                </a:lnTo>
                <a:lnTo>
                  <a:pt x="765048" y="255269"/>
                </a:lnTo>
                <a:lnTo>
                  <a:pt x="751332" y="262127"/>
                </a:lnTo>
                <a:lnTo>
                  <a:pt x="762762" y="288035"/>
                </a:lnTo>
                <a:lnTo>
                  <a:pt x="765810" y="287273"/>
                </a:lnTo>
                <a:lnTo>
                  <a:pt x="778764" y="280415"/>
                </a:lnTo>
                <a:lnTo>
                  <a:pt x="789432" y="275081"/>
                </a:lnTo>
                <a:close/>
              </a:path>
              <a:path w="869950" h="346075">
                <a:moveTo>
                  <a:pt x="736092" y="299465"/>
                </a:moveTo>
                <a:lnTo>
                  <a:pt x="726186" y="272795"/>
                </a:lnTo>
                <a:lnTo>
                  <a:pt x="712470" y="277367"/>
                </a:lnTo>
                <a:lnTo>
                  <a:pt x="699516" y="281939"/>
                </a:lnTo>
                <a:lnTo>
                  <a:pt x="708660" y="308609"/>
                </a:lnTo>
                <a:lnTo>
                  <a:pt x="736092" y="299465"/>
                </a:lnTo>
                <a:close/>
              </a:path>
              <a:path w="869950" h="346075">
                <a:moveTo>
                  <a:pt x="680466" y="316991"/>
                </a:moveTo>
                <a:lnTo>
                  <a:pt x="672846" y="289559"/>
                </a:lnTo>
                <a:lnTo>
                  <a:pt x="665988" y="291083"/>
                </a:lnTo>
                <a:lnTo>
                  <a:pt x="649224" y="294893"/>
                </a:lnTo>
                <a:lnTo>
                  <a:pt x="645414" y="295655"/>
                </a:lnTo>
                <a:lnTo>
                  <a:pt x="651510" y="323849"/>
                </a:lnTo>
                <a:lnTo>
                  <a:pt x="656082" y="323087"/>
                </a:lnTo>
                <a:lnTo>
                  <a:pt x="673608" y="318515"/>
                </a:lnTo>
                <a:lnTo>
                  <a:pt x="680466" y="316991"/>
                </a:lnTo>
                <a:close/>
              </a:path>
              <a:path w="869950" h="346075">
                <a:moveTo>
                  <a:pt x="623316" y="329945"/>
                </a:moveTo>
                <a:lnTo>
                  <a:pt x="617982" y="301751"/>
                </a:lnTo>
                <a:lnTo>
                  <a:pt x="614172" y="302513"/>
                </a:lnTo>
                <a:lnTo>
                  <a:pt x="595884" y="305561"/>
                </a:lnTo>
                <a:lnTo>
                  <a:pt x="590550" y="306323"/>
                </a:lnTo>
                <a:lnTo>
                  <a:pt x="594360" y="334517"/>
                </a:lnTo>
                <a:lnTo>
                  <a:pt x="601218" y="333755"/>
                </a:lnTo>
                <a:lnTo>
                  <a:pt x="619506" y="329945"/>
                </a:lnTo>
                <a:lnTo>
                  <a:pt x="623316" y="329945"/>
                </a:lnTo>
                <a:close/>
              </a:path>
              <a:path w="869950" h="346075">
                <a:moveTo>
                  <a:pt x="566166" y="338327"/>
                </a:moveTo>
                <a:lnTo>
                  <a:pt x="562356" y="310133"/>
                </a:lnTo>
                <a:lnTo>
                  <a:pt x="557784" y="310895"/>
                </a:lnTo>
                <a:lnTo>
                  <a:pt x="538734" y="312419"/>
                </a:lnTo>
                <a:lnTo>
                  <a:pt x="534162" y="313181"/>
                </a:lnTo>
                <a:lnTo>
                  <a:pt x="537210" y="341375"/>
                </a:lnTo>
                <a:lnTo>
                  <a:pt x="541782" y="341375"/>
                </a:lnTo>
                <a:lnTo>
                  <a:pt x="561594" y="339089"/>
                </a:lnTo>
                <a:lnTo>
                  <a:pt x="566166" y="338327"/>
                </a:lnTo>
                <a:close/>
              </a:path>
              <a:path w="869950" h="346075">
                <a:moveTo>
                  <a:pt x="508254" y="343661"/>
                </a:moveTo>
                <a:lnTo>
                  <a:pt x="505968" y="315467"/>
                </a:lnTo>
                <a:lnTo>
                  <a:pt x="497586" y="315467"/>
                </a:lnTo>
                <a:lnTo>
                  <a:pt x="477773" y="316991"/>
                </a:lnTo>
                <a:lnTo>
                  <a:pt x="479298" y="345185"/>
                </a:lnTo>
                <a:lnTo>
                  <a:pt x="499872" y="344423"/>
                </a:lnTo>
                <a:lnTo>
                  <a:pt x="508254" y="343661"/>
                </a:lnTo>
                <a:close/>
              </a:path>
              <a:path w="869950" h="346075">
                <a:moveTo>
                  <a:pt x="450342" y="345947"/>
                </a:moveTo>
                <a:lnTo>
                  <a:pt x="450342" y="317753"/>
                </a:lnTo>
                <a:lnTo>
                  <a:pt x="421386" y="317753"/>
                </a:lnTo>
                <a:lnTo>
                  <a:pt x="421386" y="345947"/>
                </a:lnTo>
                <a:lnTo>
                  <a:pt x="450342" y="345947"/>
                </a:lnTo>
                <a:close/>
              </a:path>
              <a:path w="869950" h="346075">
                <a:moveTo>
                  <a:pt x="393192" y="316991"/>
                </a:moveTo>
                <a:lnTo>
                  <a:pt x="391668" y="316937"/>
                </a:lnTo>
                <a:lnTo>
                  <a:pt x="371094" y="315467"/>
                </a:lnTo>
                <a:lnTo>
                  <a:pt x="365760" y="315467"/>
                </a:lnTo>
                <a:lnTo>
                  <a:pt x="363474" y="343661"/>
                </a:lnTo>
                <a:lnTo>
                  <a:pt x="370332" y="344423"/>
                </a:lnTo>
                <a:lnTo>
                  <a:pt x="391668" y="345185"/>
                </a:lnTo>
                <a:lnTo>
                  <a:pt x="392430" y="345185"/>
                </a:lnTo>
                <a:lnTo>
                  <a:pt x="393192" y="316991"/>
                </a:lnTo>
                <a:close/>
              </a:path>
              <a:path w="869950" h="346075">
                <a:moveTo>
                  <a:pt x="337566" y="313181"/>
                </a:moveTo>
                <a:lnTo>
                  <a:pt x="330708" y="312419"/>
                </a:lnTo>
                <a:lnTo>
                  <a:pt x="310896" y="310895"/>
                </a:lnTo>
                <a:lnTo>
                  <a:pt x="309372" y="310133"/>
                </a:lnTo>
                <a:lnTo>
                  <a:pt x="305562" y="338327"/>
                </a:lnTo>
                <a:lnTo>
                  <a:pt x="307848" y="339089"/>
                </a:lnTo>
                <a:lnTo>
                  <a:pt x="328422" y="341375"/>
                </a:lnTo>
                <a:lnTo>
                  <a:pt x="334518" y="341375"/>
                </a:lnTo>
                <a:lnTo>
                  <a:pt x="337566" y="313181"/>
                </a:lnTo>
                <a:close/>
              </a:path>
              <a:path w="869950" h="346075">
                <a:moveTo>
                  <a:pt x="281178" y="306323"/>
                </a:moveTo>
                <a:lnTo>
                  <a:pt x="272796" y="305561"/>
                </a:lnTo>
                <a:lnTo>
                  <a:pt x="254508" y="302513"/>
                </a:lnTo>
                <a:lnTo>
                  <a:pt x="253746" y="301751"/>
                </a:lnTo>
                <a:lnTo>
                  <a:pt x="248411" y="329945"/>
                </a:lnTo>
                <a:lnTo>
                  <a:pt x="249936" y="330707"/>
                </a:lnTo>
                <a:lnTo>
                  <a:pt x="268986" y="333755"/>
                </a:lnTo>
                <a:lnTo>
                  <a:pt x="277368" y="334517"/>
                </a:lnTo>
                <a:lnTo>
                  <a:pt x="281178" y="306323"/>
                </a:lnTo>
                <a:close/>
              </a:path>
              <a:path w="869950" h="346075">
                <a:moveTo>
                  <a:pt x="226314" y="296417"/>
                </a:moveTo>
                <a:lnTo>
                  <a:pt x="219456" y="294893"/>
                </a:lnTo>
                <a:lnTo>
                  <a:pt x="202692" y="291083"/>
                </a:lnTo>
                <a:lnTo>
                  <a:pt x="198882" y="289559"/>
                </a:lnTo>
                <a:lnTo>
                  <a:pt x="191262" y="317753"/>
                </a:lnTo>
                <a:lnTo>
                  <a:pt x="196596" y="318515"/>
                </a:lnTo>
                <a:lnTo>
                  <a:pt x="213360" y="323087"/>
                </a:lnTo>
                <a:lnTo>
                  <a:pt x="220218" y="324611"/>
                </a:lnTo>
                <a:lnTo>
                  <a:pt x="226314" y="296417"/>
                </a:lnTo>
                <a:close/>
              </a:path>
              <a:path w="869950" h="346075">
                <a:moveTo>
                  <a:pt x="172212" y="281939"/>
                </a:moveTo>
                <a:lnTo>
                  <a:pt x="171450" y="281939"/>
                </a:lnTo>
                <a:lnTo>
                  <a:pt x="156210" y="277367"/>
                </a:lnTo>
                <a:lnTo>
                  <a:pt x="145542" y="273557"/>
                </a:lnTo>
                <a:lnTo>
                  <a:pt x="135636" y="300227"/>
                </a:lnTo>
                <a:lnTo>
                  <a:pt x="147828" y="304037"/>
                </a:lnTo>
                <a:lnTo>
                  <a:pt x="163068" y="309371"/>
                </a:lnTo>
                <a:lnTo>
                  <a:pt x="163830" y="309371"/>
                </a:lnTo>
                <a:lnTo>
                  <a:pt x="172212" y="281939"/>
                </a:lnTo>
                <a:close/>
              </a:path>
              <a:path w="869950" h="346075">
                <a:moveTo>
                  <a:pt x="119634" y="262889"/>
                </a:moveTo>
                <a:lnTo>
                  <a:pt x="115823" y="261365"/>
                </a:lnTo>
                <a:lnTo>
                  <a:pt x="103632" y="255269"/>
                </a:lnTo>
                <a:lnTo>
                  <a:pt x="95250" y="250697"/>
                </a:lnTo>
                <a:lnTo>
                  <a:pt x="82296" y="275843"/>
                </a:lnTo>
                <a:lnTo>
                  <a:pt x="91440" y="281177"/>
                </a:lnTo>
                <a:lnTo>
                  <a:pt x="104394" y="287273"/>
                </a:lnTo>
                <a:lnTo>
                  <a:pt x="108966" y="288797"/>
                </a:lnTo>
                <a:lnTo>
                  <a:pt x="119634" y="262889"/>
                </a:lnTo>
                <a:close/>
              </a:path>
              <a:path w="869950" h="346075">
                <a:moveTo>
                  <a:pt x="73152" y="236981"/>
                </a:moveTo>
                <a:lnTo>
                  <a:pt x="64008" y="230123"/>
                </a:lnTo>
                <a:lnTo>
                  <a:pt x="56388" y="224027"/>
                </a:lnTo>
                <a:lnTo>
                  <a:pt x="51816" y="220217"/>
                </a:lnTo>
                <a:lnTo>
                  <a:pt x="32766" y="240791"/>
                </a:lnTo>
                <a:lnTo>
                  <a:pt x="38100" y="246125"/>
                </a:lnTo>
                <a:lnTo>
                  <a:pt x="47244" y="253745"/>
                </a:lnTo>
                <a:lnTo>
                  <a:pt x="55626" y="259841"/>
                </a:lnTo>
                <a:lnTo>
                  <a:pt x="73152" y="23698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80801" y="6538721"/>
            <a:ext cx="869950" cy="346710"/>
          </a:xfrm>
          <a:custGeom>
            <a:avLst/>
            <a:gdLst/>
            <a:ahLst/>
            <a:cxnLst/>
            <a:rect l="l" t="t" r="r" b="b"/>
            <a:pathLst>
              <a:path w="869950" h="346709">
                <a:moveTo>
                  <a:pt x="31242" y="157734"/>
                </a:moveTo>
                <a:lnTo>
                  <a:pt x="3809" y="148590"/>
                </a:lnTo>
                <a:lnTo>
                  <a:pt x="2285" y="153924"/>
                </a:lnTo>
                <a:lnTo>
                  <a:pt x="0" y="164592"/>
                </a:lnTo>
                <a:lnTo>
                  <a:pt x="0" y="182118"/>
                </a:lnTo>
                <a:lnTo>
                  <a:pt x="17164" y="181214"/>
                </a:lnTo>
                <a:lnTo>
                  <a:pt x="28194" y="179070"/>
                </a:lnTo>
                <a:lnTo>
                  <a:pt x="28194" y="172212"/>
                </a:lnTo>
                <a:lnTo>
                  <a:pt x="29718" y="160020"/>
                </a:lnTo>
                <a:lnTo>
                  <a:pt x="31242" y="157734"/>
                </a:lnTo>
                <a:close/>
              </a:path>
              <a:path w="869950" h="346709">
                <a:moveTo>
                  <a:pt x="36576" y="201168"/>
                </a:moveTo>
                <a:lnTo>
                  <a:pt x="34290" y="198120"/>
                </a:lnTo>
                <a:lnTo>
                  <a:pt x="32004" y="191262"/>
                </a:lnTo>
                <a:lnTo>
                  <a:pt x="29718" y="185166"/>
                </a:lnTo>
                <a:lnTo>
                  <a:pt x="28579" y="180613"/>
                </a:lnTo>
                <a:lnTo>
                  <a:pt x="17164" y="181214"/>
                </a:lnTo>
                <a:lnTo>
                  <a:pt x="762" y="184404"/>
                </a:lnTo>
                <a:lnTo>
                  <a:pt x="2286" y="194310"/>
                </a:lnTo>
                <a:lnTo>
                  <a:pt x="9906" y="212598"/>
                </a:lnTo>
                <a:lnTo>
                  <a:pt x="12192" y="215646"/>
                </a:lnTo>
                <a:lnTo>
                  <a:pt x="36576" y="201168"/>
                </a:lnTo>
                <a:close/>
              </a:path>
              <a:path w="869950" h="346709">
                <a:moveTo>
                  <a:pt x="28579" y="180613"/>
                </a:moveTo>
                <a:lnTo>
                  <a:pt x="28194" y="179070"/>
                </a:lnTo>
                <a:lnTo>
                  <a:pt x="17164" y="181214"/>
                </a:lnTo>
                <a:lnTo>
                  <a:pt x="28579" y="180613"/>
                </a:lnTo>
                <a:close/>
              </a:path>
              <a:path w="869950" h="346709">
                <a:moveTo>
                  <a:pt x="28956" y="180594"/>
                </a:moveTo>
                <a:lnTo>
                  <a:pt x="28194" y="172212"/>
                </a:lnTo>
                <a:lnTo>
                  <a:pt x="28194" y="179070"/>
                </a:lnTo>
                <a:lnTo>
                  <a:pt x="28579" y="180613"/>
                </a:lnTo>
                <a:lnTo>
                  <a:pt x="28956" y="180594"/>
                </a:lnTo>
                <a:close/>
              </a:path>
              <a:path w="869950" h="346709">
                <a:moveTo>
                  <a:pt x="60198" y="118872"/>
                </a:moveTo>
                <a:lnTo>
                  <a:pt x="41909" y="96774"/>
                </a:lnTo>
                <a:lnTo>
                  <a:pt x="37337" y="101346"/>
                </a:lnTo>
                <a:lnTo>
                  <a:pt x="28955" y="108966"/>
                </a:lnTo>
                <a:lnTo>
                  <a:pt x="21336" y="117348"/>
                </a:lnTo>
                <a:lnTo>
                  <a:pt x="19811" y="119634"/>
                </a:lnTo>
                <a:lnTo>
                  <a:pt x="42672" y="137160"/>
                </a:lnTo>
                <a:lnTo>
                  <a:pt x="44195" y="134874"/>
                </a:lnTo>
                <a:lnTo>
                  <a:pt x="50291" y="128016"/>
                </a:lnTo>
                <a:lnTo>
                  <a:pt x="57150" y="121920"/>
                </a:lnTo>
                <a:lnTo>
                  <a:pt x="60198" y="118872"/>
                </a:lnTo>
                <a:close/>
              </a:path>
              <a:path w="869950" h="346709">
                <a:moveTo>
                  <a:pt x="105155" y="90678"/>
                </a:moveTo>
                <a:lnTo>
                  <a:pt x="92963" y="64770"/>
                </a:lnTo>
                <a:lnTo>
                  <a:pt x="90677" y="65532"/>
                </a:lnTo>
                <a:lnTo>
                  <a:pt x="78485" y="72390"/>
                </a:lnTo>
                <a:lnTo>
                  <a:pt x="67055" y="79248"/>
                </a:lnTo>
                <a:lnTo>
                  <a:pt x="66293" y="79248"/>
                </a:lnTo>
                <a:lnTo>
                  <a:pt x="82296" y="103632"/>
                </a:lnTo>
                <a:lnTo>
                  <a:pt x="82296" y="102870"/>
                </a:lnTo>
                <a:lnTo>
                  <a:pt x="92964" y="96774"/>
                </a:lnTo>
                <a:lnTo>
                  <a:pt x="104394" y="90678"/>
                </a:lnTo>
                <a:lnTo>
                  <a:pt x="105155" y="90678"/>
                </a:lnTo>
                <a:close/>
              </a:path>
              <a:path w="869950" h="346709">
                <a:moveTo>
                  <a:pt x="156210" y="69342"/>
                </a:moveTo>
                <a:lnTo>
                  <a:pt x="147828" y="41910"/>
                </a:lnTo>
                <a:lnTo>
                  <a:pt x="147066" y="42672"/>
                </a:lnTo>
                <a:lnTo>
                  <a:pt x="131826" y="48006"/>
                </a:lnTo>
                <a:lnTo>
                  <a:pt x="119634" y="52578"/>
                </a:lnTo>
                <a:lnTo>
                  <a:pt x="130302" y="79248"/>
                </a:lnTo>
                <a:lnTo>
                  <a:pt x="142494" y="74676"/>
                </a:lnTo>
                <a:lnTo>
                  <a:pt x="156210" y="69342"/>
                </a:lnTo>
                <a:close/>
              </a:path>
              <a:path w="869950" h="346709">
                <a:moveTo>
                  <a:pt x="210311" y="54102"/>
                </a:moveTo>
                <a:lnTo>
                  <a:pt x="203454" y="25908"/>
                </a:lnTo>
                <a:lnTo>
                  <a:pt x="195834" y="28194"/>
                </a:lnTo>
                <a:lnTo>
                  <a:pt x="179070" y="32766"/>
                </a:lnTo>
                <a:lnTo>
                  <a:pt x="175260" y="33528"/>
                </a:lnTo>
                <a:lnTo>
                  <a:pt x="183642" y="60960"/>
                </a:lnTo>
                <a:lnTo>
                  <a:pt x="186690" y="59436"/>
                </a:lnTo>
                <a:lnTo>
                  <a:pt x="203454" y="55626"/>
                </a:lnTo>
                <a:lnTo>
                  <a:pt x="210311" y="54102"/>
                </a:lnTo>
                <a:close/>
              </a:path>
              <a:path w="869950" h="346709">
                <a:moveTo>
                  <a:pt x="265176" y="42672"/>
                </a:moveTo>
                <a:lnTo>
                  <a:pt x="260604" y="14478"/>
                </a:lnTo>
                <a:lnTo>
                  <a:pt x="249174" y="16002"/>
                </a:lnTo>
                <a:lnTo>
                  <a:pt x="232410" y="19812"/>
                </a:lnTo>
                <a:lnTo>
                  <a:pt x="237744" y="48006"/>
                </a:lnTo>
                <a:lnTo>
                  <a:pt x="254508" y="44196"/>
                </a:lnTo>
                <a:lnTo>
                  <a:pt x="265176" y="42672"/>
                </a:lnTo>
                <a:close/>
              </a:path>
              <a:path w="869950" h="346709">
                <a:moveTo>
                  <a:pt x="320802" y="35052"/>
                </a:moveTo>
                <a:lnTo>
                  <a:pt x="317754" y="6096"/>
                </a:lnTo>
                <a:lnTo>
                  <a:pt x="307848" y="7620"/>
                </a:lnTo>
                <a:lnTo>
                  <a:pt x="289560" y="9906"/>
                </a:lnTo>
                <a:lnTo>
                  <a:pt x="292608" y="38100"/>
                </a:lnTo>
                <a:lnTo>
                  <a:pt x="311658" y="35814"/>
                </a:lnTo>
                <a:lnTo>
                  <a:pt x="320802" y="35052"/>
                </a:lnTo>
                <a:close/>
              </a:path>
              <a:path w="869950" h="346709">
                <a:moveTo>
                  <a:pt x="377190" y="30480"/>
                </a:moveTo>
                <a:lnTo>
                  <a:pt x="375666" y="1524"/>
                </a:lnTo>
                <a:lnTo>
                  <a:pt x="369570" y="2286"/>
                </a:lnTo>
                <a:lnTo>
                  <a:pt x="348996" y="3755"/>
                </a:lnTo>
                <a:lnTo>
                  <a:pt x="346710" y="3810"/>
                </a:lnTo>
                <a:lnTo>
                  <a:pt x="348996" y="32004"/>
                </a:lnTo>
                <a:lnTo>
                  <a:pt x="351282" y="32004"/>
                </a:lnTo>
                <a:lnTo>
                  <a:pt x="371856" y="30480"/>
                </a:lnTo>
                <a:lnTo>
                  <a:pt x="377190" y="30480"/>
                </a:lnTo>
                <a:close/>
              </a:path>
              <a:path w="869950" h="346709">
                <a:moveTo>
                  <a:pt x="433578" y="28956"/>
                </a:moveTo>
                <a:lnTo>
                  <a:pt x="433578" y="0"/>
                </a:lnTo>
                <a:lnTo>
                  <a:pt x="412242" y="762"/>
                </a:lnTo>
                <a:lnTo>
                  <a:pt x="404622" y="762"/>
                </a:lnTo>
                <a:lnTo>
                  <a:pt x="405384" y="28956"/>
                </a:lnTo>
                <a:lnTo>
                  <a:pt x="433578" y="28956"/>
                </a:lnTo>
                <a:close/>
              </a:path>
              <a:path w="869950" h="346709">
                <a:moveTo>
                  <a:pt x="491490" y="1524"/>
                </a:moveTo>
                <a:lnTo>
                  <a:pt x="477773" y="762"/>
                </a:lnTo>
                <a:lnTo>
                  <a:pt x="462534" y="762"/>
                </a:lnTo>
                <a:lnTo>
                  <a:pt x="461772" y="28956"/>
                </a:lnTo>
                <a:lnTo>
                  <a:pt x="477773" y="29762"/>
                </a:lnTo>
                <a:lnTo>
                  <a:pt x="489966" y="30480"/>
                </a:lnTo>
                <a:lnTo>
                  <a:pt x="491490" y="1524"/>
                </a:lnTo>
                <a:close/>
              </a:path>
              <a:path w="869950" h="346709">
                <a:moveTo>
                  <a:pt x="549402" y="6096"/>
                </a:moveTo>
                <a:lnTo>
                  <a:pt x="541020" y="5334"/>
                </a:lnTo>
                <a:lnTo>
                  <a:pt x="520445" y="3810"/>
                </a:lnTo>
                <a:lnTo>
                  <a:pt x="518159" y="32004"/>
                </a:lnTo>
                <a:lnTo>
                  <a:pt x="538734" y="33528"/>
                </a:lnTo>
                <a:lnTo>
                  <a:pt x="546354" y="34290"/>
                </a:lnTo>
                <a:lnTo>
                  <a:pt x="549402" y="6096"/>
                </a:lnTo>
                <a:close/>
              </a:path>
              <a:path w="869950" h="346709">
                <a:moveTo>
                  <a:pt x="606552" y="13716"/>
                </a:moveTo>
                <a:lnTo>
                  <a:pt x="600456" y="12954"/>
                </a:lnTo>
                <a:lnTo>
                  <a:pt x="581406" y="9906"/>
                </a:lnTo>
                <a:lnTo>
                  <a:pt x="577596" y="9906"/>
                </a:lnTo>
                <a:lnTo>
                  <a:pt x="574548" y="38100"/>
                </a:lnTo>
                <a:lnTo>
                  <a:pt x="577596" y="38100"/>
                </a:lnTo>
                <a:lnTo>
                  <a:pt x="595884" y="41148"/>
                </a:lnTo>
                <a:lnTo>
                  <a:pt x="601980" y="41910"/>
                </a:lnTo>
                <a:lnTo>
                  <a:pt x="606552" y="13716"/>
                </a:lnTo>
                <a:close/>
              </a:path>
              <a:path w="869950" h="346709">
                <a:moveTo>
                  <a:pt x="663702" y="25146"/>
                </a:moveTo>
                <a:lnTo>
                  <a:pt x="656082" y="23622"/>
                </a:lnTo>
                <a:lnTo>
                  <a:pt x="637794" y="19812"/>
                </a:lnTo>
                <a:lnTo>
                  <a:pt x="634746" y="19050"/>
                </a:lnTo>
                <a:lnTo>
                  <a:pt x="629412" y="47244"/>
                </a:lnTo>
                <a:lnTo>
                  <a:pt x="632460" y="48006"/>
                </a:lnTo>
                <a:lnTo>
                  <a:pt x="649986" y="51816"/>
                </a:lnTo>
                <a:lnTo>
                  <a:pt x="656844" y="53340"/>
                </a:lnTo>
                <a:lnTo>
                  <a:pt x="663702" y="25146"/>
                </a:lnTo>
                <a:close/>
              </a:path>
              <a:path w="869950" h="346709">
                <a:moveTo>
                  <a:pt x="719328" y="41148"/>
                </a:moveTo>
                <a:lnTo>
                  <a:pt x="706374" y="37338"/>
                </a:lnTo>
                <a:lnTo>
                  <a:pt x="691896" y="32766"/>
                </a:lnTo>
                <a:lnTo>
                  <a:pt x="683514" y="60198"/>
                </a:lnTo>
                <a:lnTo>
                  <a:pt x="697992" y="64770"/>
                </a:lnTo>
                <a:lnTo>
                  <a:pt x="710946" y="68580"/>
                </a:lnTo>
                <a:lnTo>
                  <a:pt x="719328" y="41148"/>
                </a:lnTo>
                <a:close/>
              </a:path>
              <a:path w="869950" h="346709">
                <a:moveTo>
                  <a:pt x="774192" y="64008"/>
                </a:moveTo>
                <a:lnTo>
                  <a:pt x="765048" y="59436"/>
                </a:lnTo>
                <a:lnTo>
                  <a:pt x="751332" y="53340"/>
                </a:lnTo>
                <a:lnTo>
                  <a:pt x="747522" y="51816"/>
                </a:lnTo>
                <a:lnTo>
                  <a:pt x="736854" y="78486"/>
                </a:lnTo>
                <a:lnTo>
                  <a:pt x="740664" y="80010"/>
                </a:lnTo>
                <a:lnTo>
                  <a:pt x="753618" y="85344"/>
                </a:lnTo>
                <a:lnTo>
                  <a:pt x="762000" y="89154"/>
                </a:lnTo>
                <a:lnTo>
                  <a:pt x="774192" y="64008"/>
                </a:lnTo>
                <a:close/>
              </a:path>
              <a:path w="869950" h="346709">
                <a:moveTo>
                  <a:pt x="826008" y="96012"/>
                </a:moveTo>
                <a:lnTo>
                  <a:pt x="822197" y="92964"/>
                </a:lnTo>
                <a:lnTo>
                  <a:pt x="812292" y="86106"/>
                </a:lnTo>
                <a:lnTo>
                  <a:pt x="801624" y="78486"/>
                </a:lnTo>
                <a:lnTo>
                  <a:pt x="800100" y="77724"/>
                </a:lnTo>
                <a:lnTo>
                  <a:pt x="785622" y="102870"/>
                </a:lnTo>
                <a:lnTo>
                  <a:pt x="787146" y="103632"/>
                </a:lnTo>
                <a:lnTo>
                  <a:pt x="805434" y="115824"/>
                </a:lnTo>
                <a:lnTo>
                  <a:pt x="806958" y="117348"/>
                </a:lnTo>
                <a:lnTo>
                  <a:pt x="826008" y="96012"/>
                </a:lnTo>
                <a:close/>
              </a:path>
              <a:path w="869950" h="346709">
                <a:moveTo>
                  <a:pt x="864869" y="147066"/>
                </a:moveTo>
                <a:lnTo>
                  <a:pt x="863346" y="143256"/>
                </a:lnTo>
                <a:lnTo>
                  <a:pt x="858774" y="134112"/>
                </a:lnTo>
                <a:lnTo>
                  <a:pt x="853440" y="124968"/>
                </a:lnTo>
                <a:lnTo>
                  <a:pt x="848106" y="118110"/>
                </a:lnTo>
                <a:lnTo>
                  <a:pt x="825246" y="135636"/>
                </a:lnTo>
                <a:lnTo>
                  <a:pt x="830580" y="142494"/>
                </a:lnTo>
                <a:lnTo>
                  <a:pt x="834390" y="148590"/>
                </a:lnTo>
                <a:lnTo>
                  <a:pt x="837438" y="155448"/>
                </a:lnTo>
                <a:lnTo>
                  <a:pt x="837438" y="156210"/>
                </a:lnTo>
                <a:lnTo>
                  <a:pt x="864869" y="147066"/>
                </a:lnTo>
                <a:close/>
              </a:path>
              <a:path w="869950" h="346709">
                <a:moveTo>
                  <a:pt x="869441" y="180594"/>
                </a:moveTo>
                <a:lnTo>
                  <a:pt x="840486" y="178308"/>
                </a:lnTo>
                <a:lnTo>
                  <a:pt x="840486" y="180594"/>
                </a:lnTo>
                <a:lnTo>
                  <a:pt x="838962" y="186690"/>
                </a:lnTo>
                <a:lnTo>
                  <a:pt x="836676" y="192786"/>
                </a:lnTo>
                <a:lnTo>
                  <a:pt x="833628" y="198882"/>
                </a:lnTo>
                <a:lnTo>
                  <a:pt x="858012" y="214122"/>
                </a:lnTo>
                <a:lnTo>
                  <a:pt x="864108" y="201930"/>
                </a:lnTo>
                <a:lnTo>
                  <a:pt x="867156" y="192786"/>
                </a:lnTo>
                <a:lnTo>
                  <a:pt x="868680" y="182118"/>
                </a:lnTo>
                <a:lnTo>
                  <a:pt x="869441" y="180594"/>
                </a:lnTo>
                <a:close/>
              </a:path>
              <a:path w="869950" h="346709">
                <a:moveTo>
                  <a:pt x="838962" y="239268"/>
                </a:moveTo>
                <a:lnTo>
                  <a:pt x="819150" y="218694"/>
                </a:lnTo>
                <a:lnTo>
                  <a:pt x="812292" y="224790"/>
                </a:lnTo>
                <a:lnTo>
                  <a:pt x="804672" y="230886"/>
                </a:lnTo>
                <a:lnTo>
                  <a:pt x="798576" y="235458"/>
                </a:lnTo>
                <a:lnTo>
                  <a:pt x="815340" y="259080"/>
                </a:lnTo>
                <a:lnTo>
                  <a:pt x="822960" y="252984"/>
                </a:lnTo>
                <a:lnTo>
                  <a:pt x="832104" y="245364"/>
                </a:lnTo>
                <a:lnTo>
                  <a:pt x="838962" y="239268"/>
                </a:lnTo>
                <a:close/>
              </a:path>
              <a:path w="869950" h="346709">
                <a:moveTo>
                  <a:pt x="789432" y="275082"/>
                </a:moveTo>
                <a:lnTo>
                  <a:pt x="775716" y="249936"/>
                </a:lnTo>
                <a:lnTo>
                  <a:pt x="765048" y="256032"/>
                </a:lnTo>
                <a:lnTo>
                  <a:pt x="752856" y="261366"/>
                </a:lnTo>
                <a:lnTo>
                  <a:pt x="751332" y="262128"/>
                </a:lnTo>
                <a:lnTo>
                  <a:pt x="762762" y="288036"/>
                </a:lnTo>
                <a:lnTo>
                  <a:pt x="765048" y="287274"/>
                </a:lnTo>
                <a:lnTo>
                  <a:pt x="778764" y="281178"/>
                </a:lnTo>
                <a:lnTo>
                  <a:pt x="789432" y="275082"/>
                </a:lnTo>
                <a:close/>
              </a:path>
              <a:path w="869950" h="346709">
                <a:moveTo>
                  <a:pt x="735330" y="299466"/>
                </a:moveTo>
                <a:lnTo>
                  <a:pt x="726186" y="272796"/>
                </a:lnTo>
                <a:lnTo>
                  <a:pt x="712470" y="277368"/>
                </a:lnTo>
                <a:lnTo>
                  <a:pt x="699516" y="281940"/>
                </a:lnTo>
                <a:lnTo>
                  <a:pt x="707898" y="308610"/>
                </a:lnTo>
                <a:lnTo>
                  <a:pt x="722376" y="304038"/>
                </a:lnTo>
                <a:lnTo>
                  <a:pt x="735330" y="299466"/>
                </a:lnTo>
                <a:close/>
              </a:path>
              <a:path w="869950" h="346709">
                <a:moveTo>
                  <a:pt x="679704" y="316992"/>
                </a:moveTo>
                <a:lnTo>
                  <a:pt x="672846" y="289560"/>
                </a:lnTo>
                <a:lnTo>
                  <a:pt x="665988" y="291084"/>
                </a:lnTo>
                <a:lnTo>
                  <a:pt x="649224" y="294894"/>
                </a:lnTo>
                <a:lnTo>
                  <a:pt x="645414" y="296418"/>
                </a:lnTo>
                <a:lnTo>
                  <a:pt x="651510" y="323850"/>
                </a:lnTo>
                <a:lnTo>
                  <a:pt x="656082" y="323088"/>
                </a:lnTo>
                <a:lnTo>
                  <a:pt x="673608" y="318516"/>
                </a:lnTo>
                <a:lnTo>
                  <a:pt x="679704" y="316992"/>
                </a:lnTo>
                <a:close/>
              </a:path>
              <a:path w="869950" h="346709">
                <a:moveTo>
                  <a:pt x="623316" y="329946"/>
                </a:moveTo>
                <a:lnTo>
                  <a:pt x="617982" y="301752"/>
                </a:lnTo>
                <a:lnTo>
                  <a:pt x="614172" y="302514"/>
                </a:lnTo>
                <a:lnTo>
                  <a:pt x="595884" y="305562"/>
                </a:lnTo>
                <a:lnTo>
                  <a:pt x="590550" y="306324"/>
                </a:lnTo>
                <a:lnTo>
                  <a:pt x="594360" y="334518"/>
                </a:lnTo>
                <a:lnTo>
                  <a:pt x="600456" y="333756"/>
                </a:lnTo>
                <a:lnTo>
                  <a:pt x="619506" y="330708"/>
                </a:lnTo>
                <a:lnTo>
                  <a:pt x="623316" y="329946"/>
                </a:lnTo>
                <a:close/>
              </a:path>
              <a:path w="869950" h="346709">
                <a:moveTo>
                  <a:pt x="566166" y="338328"/>
                </a:moveTo>
                <a:lnTo>
                  <a:pt x="562356" y="310134"/>
                </a:lnTo>
                <a:lnTo>
                  <a:pt x="557784" y="310896"/>
                </a:lnTo>
                <a:lnTo>
                  <a:pt x="537972" y="313182"/>
                </a:lnTo>
                <a:lnTo>
                  <a:pt x="534162" y="313182"/>
                </a:lnTo>
                <a:lnTo>
                  <a:pt x="536448" y="341376"/>
                </a:lnTo>
                <a:lnTo>
                  <a:pt x="541020" y="341376"/>
                </a:lnTo>
                <a:lnTo>
                  <a:pt x="561594" y="339090"/>
                </a:lnTo>
                <a:lnTo>
                  <a:pt x="566166" y="338328"/>
                </a:lnTo>
                <a:close/>
              </a:path>
              <a:path w="869950" h="346709">
                <a:moveTo>
                  <a:pt x="508254" y="343662"/>
                </a:moveTo>
                <a:lnTo>
                  <a:pt x="505968" y="315468"/>
                </a:lnTo>
                <a:lnTo>
                  <a:pt x="497586" y="316230"/>
                </a:lnTo>
                <a:lnTo>
                  <a:pt x="477773" y="316992"/>
                </a:lnTo>
                <a:lnTo>
                  <a:pt x="479298" y="345186"/>
                </a:lnTo>
                <a:lnTo>
                  <a:pt x="499872" y="344424"/>
                </a:lnTo>
                <a:lnTo>
                  <a:pt x="508254" y="343662"/>
                </a:lnTo>
                <a:close/>
              </a:path>
              <a:path w="869950" h="346709">
                <a:moveTo>
                  <a:pt x="450342" y="345948"/>
                </a:moveTo>
                <a:lnTo>
                  <a:pt x="449580" y="317754"/>
                </a:lnTo>
                <a:lnTo>
                  <a:pt x="421386" y="317754"/>
                </a:lnTo>
                <a:lnTo>
                  <a:pt x="421386" y="345948"/>
                </a:lnTo>
                <a:lnTo>
                  <a:pt x="435102" y="346710"/>
                </a:lnTo>
                <a:lnTo>
                  <a:pt x="450342" y="345948"/>
                </a:lnTo>
                <a:close/>
              </a:path>
              <a:path w="869950" h="346709">
                <a:moveTo>
                  <a:pt x="393192" y="316992"/>
                </a:moveTo>
                <a:lnTo>
                  <a:pt x="390906" y="316963"/>
                </a:lnTo>
                <a:lnTo>
                  <a:pt x="371094" y="316230"/>
                </a:lnTo>
                <a:lnTo>
                  <a:pt x="364998" y="315468"/>
                </a:lnTo>
                <a:lnTo>
                  <a:pt x="363474" y="344424"/>
                </a:lnTo>
                <a:lnTo>
                  <a:pt x="371094" y="344532"/>
                </a:lnTo>
                <a:lnTo>
                  <a:pt x="390906" y="345948"/>
                </a:lnTo>
                <a:lnTo>
                  <a:pt x="392430" y="345948"/>
                </a:lnTo>
                <a:lnTo>
                  <a:pt x="393192" y="316992"/>
                </a:lnTo>
                <a:close/>
              </a:path>
              <a:path w="869950" h="346709">
                <a:moveTo>
                  <a:pt x="336804" y="313182"/>
                </a:moveTo>
                <a:lnTo>
                  <a:pt x="330708" y="313182"/>
                </a:lnTo>
                <a:lnTo>
                  <a:pt x="310896" y="310896"/>
                </a:lnTo>
                <a:lnTo>
                  <a:pt x="309372" y="310896"/>
                </a:lnTo>
                <a:lnTo>
                  <a:pt x="305562" y="339090"/>
                </a:lnTo>
                <a:lnTo>
                  <a:pt x="307848" y="339090"/>
                </a:lnTo>
                <a:lnTo>
                  <a:pt x="328422" y="341376"/>
                </a:lnTo>
                <a:lnTo>
                  <a:pt x="334518" y="342138"/>
                </a:lnTo>
                <a:lnTo>
                  <a:pt x="336804" y="313182"/>
                </a:lnTo>
                <a:close/>
              </a:path>
              <a:path w="869950" h="346709">
                <a:moveTo>
                  <a:pt x="281178" y="307086"/>
                </a:moveTo>
                <a:lnTo>
                  <a:pt x="272796" y="305562"/>
                </a:lnTo>
                <a:lnTo>
                  <a:pt x="254508" y="302514"/>
                </a:lnTo>
                <a:lnTo>
                  <a:pt x="253746" y="302514"/>
                </a:lnTo>
                <a:lnTo>
                  <a:pt x="248411" y="329946"/>
                </a:lnTo>
                <a:lnTo>
                  <a:pt x="249936" y="330708"/>
                </a:lnTo>
                <a:lnTo>
                  <a:pt x="268986" y="333756"/>
                </a:lnTo>
                <a:lnTo>
                  <a:pt x="277368" y="335280"/>
                </a:lnTo>
                <a:lnTo>
                  <a:pt x="281178" y="307086"/>
                </a:lnTo>
                <a:close/>
              </a:path>
              <a:path w="869950" h="346709">
                <a:moveTo>
                  <a:pt x="226314" y="296418"/>
                </a:moveTo>
                <a:lnTo>
                  <a:pt x="219456" y="294894"/>
                </a:lnTo>
                <a:lnTo>
                  <a:pt x="202692" y="291084"/>
                </a:lnTo>
                <a:lnTo>
                  <a:pt x="198882" y="290322"/>
                </a:lnTo>
                <a:lnTo>
                  <a:pt x="191262" y="317754"/>
                </a:lnTo>
                <a:lnTo>
                  <a:pt x="195834" y="319278"/>
                </a:lnTo>
                <a:lnTo>
                  <a:pt x="213360" y="323088"/>
                </a:lnTo>
                <a:lnTo>
                  <a:pt x="220218" y="324612"/>
                </a:lnTo>
                <a:lnTo>
                  <a:pt x="226314" y="296418"/>
                </a:lnTo>
                <a:close/>
              </a:path>
              <a:path w="869950" h="346709">
                <a:moveTo>
                  <a:pt x="171450" y="282702"/>
                </a:moveTo>
                <a:lnTo>
                  <a:pt x="170688" y="281940"/>
                </a:lnTo>
                <a:lnTo>
                  <a:pt x="156210" y="277368"/>
                </a:lnTo>
                <a:lnTo>
                  <a:pt x="145542" y="273558"/>
                </a:lnTo>
                <a:lnTo>
                  <a:pt x="135636" y="300228"/>
                </a:lnTo>
                <a:lnTo>
                  <a:pt x="147066" y="304800"/>
                </a:lnTo>
                <a:lnTo>
                  <a:pt x="163068" y="309372"/>
                </a:lnTo>
                <a:lnTo>
                  <a:pt x="163830" y="310134"/>
                </a:lnTo>
                <a:lnTo>
                  <a:pt x="171450" y="282702"/>
                </a:lnTo>
                <a:close/>
              </a:path>
              <a:path w="869950" h="346709">
                <a:moveTo>
                  <a:pt x="119634" y="262890"/>
                </a:moveTo>
                <a:lnTo>
                  <a:pt x="115823" y="261366"/>
                </a:lnTo>
                <a:lnTo>
                  <a:pt x="103632" y="255270"/>
                </a:lnTo>
                <a:lnTo>
                  <a:pt x="95250" y="250698"/>
                </a:lnTo>
                <a:lnTo>
                  <a:pt x="81534" y="275844"/>
                </a:lnTo>
                <a:lnTo>
                  <a:pt x="91440" y="281178"/>
                </a:lnTo>
                <a:lnTo>
                  <a:pt x="104394" y="287274"/>
                </a:lnTo>
                <a:lnTo>
                  <a:pt x="108204" y="289560"/>
                </a:lnTo>
                <a:lnTo>
                  <a:pt x="119634" y="262890"/>
                </a:lnTo>
                <a:close/>
              </a:path>
              <a:path w="869950" h="346709">
                <a:moveTo>
                  <a:pt x="72390" y="236982"/>
                </a:moveTo>
                <a:lnTo>
                  <a:pt x="64008" y="230886"/>
                </a:lnTo>
                <a:lnTo>
                  <a:pt x="56388" y="224028"/>
                </a:lnTo>
                <a:lnTo>
                  <a:pt x="51816" y="220218"/>
                </a:lnTo>
                <a:lnTo>
                  <a:pt x="32004" y="240792"/>
                </a:lnTo>
                <a:lnTo>
                  <a:pt x="38100" y="246126"/>
                </a:lnTo>
                <a:lnTo>
                  <a:pt x="47244" y="253746"/>
                </a:lnTo>
                <a:lnTo>
                  <a:pt x="55626" y="259842"/>
                </a:lnTo>
                <a:lnTo>
                  <a:pt x="72390" y="23698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859151" y="5293397"/>
            <a:ext cx="2033905" cy="166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主码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19050" algn="r">
              <a:lnSpc>
                <a:spcPts val="3275"/>
              </a:lnSpc>
            </a:pPr>
            <a:r>
              <a:rPr sz="2800" b="1" spc="-10" dirty="0">
                <a:solidFill>
                  <a:srgbClr val="CC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×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ts val="3295"/>
              </a:lnSpc>
              <a:spcBef>
                <a:spcPts val="5"/>
              </a:spcBef>
            </a:pPr>
            <a:r>
              <a:rPr sz="2800" b="1" spc="-10" dirty="0">
                <a:solidFill>
                  <a:srgbClr val="CC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×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496935" cy="3258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9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关系的实体完整性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>
              <a:lnSpc>
                <a:spcPct val="100000"/>
              </a:lnSpc>
              <a:spcBef>
                <a:spcPts val="181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空值的含义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algn="just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空值：不知道、不存在或无意义的值；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5080" algn="just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65" dirty="0">
                <a:latin typeface="Microsoft JhengHei" panose="020B0604030504040204" charset="-120"/>
                <a:cs typeface="Microsoft JhengHei" panose="020B0604030504040204" charset="-120"/>
              </a:rPr>
              <a:t>在进行关系操作时，有时关系中的某属性值在当前是填不上的，比  </a:t>
            </a:r>
            <a:r>
              <a:rPr sz="2000" b="1" spc="75" dirty="0">
                <a:latin typeface="Microsoft JhengHei" panose="020B0604030504040204" charset="-120"/>
                <a:cs typeface="Microsoft JhengHei" panose="020B0604030504040204" charset="-120"/>
              </a:rPr>
              <a:t>如档案中有</a:t>
            </a:r>
            <a:r>
              <a:rPr sz="2000" b="1" spc="7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“生日不详”</a:t>
            </a:r>
            <a:r>
              <a:rPr sz="2000" b="1" spc="75" dirty="0">
                <a:latin typeface="Microsoft JhengHei" panose="020B0604030504040204" charset="-120"/>
                <a:cs typeface="Microsoft JhengHei" panose="020B0604030504040204" charset="-120"/>
              </a:rPr>
              <a:t>、</a:t>
            </a:r>
            <a:r>
              <a:rPr sz="2000" b="1" spc="7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“下落不明”</a:t>
            </a:r>
            <a:r>
              <a:rPr sz="2000" b="1" spc="75" dirty="0">
                <a:latin typeface="Microsoft JhengHei" panose="020B0604030504040204" charset="-120"/>
                <a:cs typeface="Microsoft JhengHei" panose="020B0604030504040204" charset="-120"/>
              </a:rPr>
              <a:t>、</a:t>
            </a:r>
            <a:r>
              <a:rPr sz="2000" b="1" spc="7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“日程尚待公布”</a:t>
            </a:r>
            <a:r>
              <a:rPr sz="2000" b="1" spc="75" dirty="0">
                <a:latin typeface="Microsoft JhengHei" panose="020B0604030504040204" charset="-120"/>
                <a:cs typeface="Microsoft JhengHei" panose="020B0604030504040204" charset="-120"/>
              </a:rPr>
              <a:t>等，这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时就需要空值来代表这种情况。关系模型中用‘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?’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表征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496935" cy="4859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48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9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关系的实体完整性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>
              <a:lnSpc>
                <a:spcPct val="100000"/>
              </a:lnSpc>
              <a:spcBef>
                <a:spcPts val="181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空值的含义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5080" algn="just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65" dirty="0">
                <a:latin typeface="Microsoft JhengHei" panose="020B0604030504040204" charset="-120"/>
                <a:cs typeface="Microsoft JhengHei" panose="020B0604030504040204" charset="-120"/>
              </a:rPr>
              <a:t>数据库中有了空值，会影响许多方面，如影响聚集函数运算的正确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性，不能参与算术、比较或逻辑运算等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12700" indent="-635" algn="just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例如：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“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3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?”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结果是多少呢？ 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“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3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?”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结果是多少呢？ 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“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?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and 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(A=A)”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结果又是多少呢？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5080" algn="just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再例如</a:t>
            </a:r>
            <a:r>
              <a:rPr sz="2000" b="1" spc="55" dirty="0">
                <a:latin typeface="Microsoft JhengHei" panose="020B0604030504040204" charset="-120"/>
                <a:cs typeface="Microsoft JhengHei" panose="020B0604030504040204" charset="-120"/>
              </a:rPr>
              <a:t>，一个班有</a:t>
            </a:r>
            <a:r>
              <a:rPr sz="2000" b="1" spc="55" dirty="0">
                <a:latin typeface="Arial" panose="020B0604020202020204"/>
                <a:cs typeface="Arial" panose="020B0604020202020204"/>
              </a:rPr>
              <a:t>30</a:t>
            </a:r>
            <a:r>
              <a:rPr sz="2000" b="1" spc="55" dirty="0">
                <a:latin typeface="Microsoft JhengHei" panose="020B0604030504040204" charset="-120"/>
                <a:cs typeface="Microsoft JhengHei" panose="020B0604030504040204" charset="-120"/>
              </a:rPr>
              <a:t>名同学，如所有同学都有成绩，则可求出平均  </a:t>
            </a:r>
            <a:r>
              <a:rPr sz="2000" b="1" spc="75" dirty="0">
                <a:latin typeface="Microsoft JhengHei" panose="020B0604030504040204" charset="-120"/>
                <a:cs typeface="Microsoft JhengHei" panose="020B0604030504040204" charset="-120"/>
              </a:rPr>
              <a:t>成绩；如果有一个同学没有成绩，怎样参与平均成绩的计算呢，是当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作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0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，还是当作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100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呢？还是不考虑他呢？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algn="just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有空值的时候是需要特殊处理的，要特别注意。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67873" y="878078"/>
            <a:ext cx="3150235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9199" y="1620011"/>
            <a:ext cx="5011420" cy="4926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9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关系的参照完整性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>
              <a:lnSpc>
                <a:spcPct val="100000"/>
              </a:lnSpc>
              <a:spcBef>
                <a:spcPts val="145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参照完整性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5080" algn="just">
              <a:lnSpc>
                <a:spcPct val="11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10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如果关</a:t>
            </a:r>
            <a:r>
              <a:rPr sz="2000" b="1" spc="1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9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b="1" spc="10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的外</a:t>
            </a:r>
            <a:r>
              <a:rPr sz="2000" b="1" spc="10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码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2000" b="1" spc="1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2000" b="1" spc="10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与关</a:t>
            </a:r>
            <a:r>
              <a:rPr sz="2000" b="1" spc="1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1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b="1" spc="10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的主  码</a:t>
            </a:r>
            <a:r>
              <a:rPr sz="2000" b="1" spc="1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Pk</a:t>
            </a:r>
            <a:r>
              <a:rPr sz="2000" b="1" spc="10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相对应，则</a:t>
            </a:r>
            <a:r>
              <a:rPr sz="2000" b="1" spc="1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R1</a:t>
            </a:r>
            <a:r>
              <a:rPr sz="2000" b="1" spc="10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中的每一个元组的 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Fk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值或者等于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R2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中某个元组的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Pk </a:t>
            </a:r>
            <a:r>
              <a:rPr sz="20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值， 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或者为空值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14605" algn="just">
              <a:lnSpc>
                <a:spcPct val="11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35" dirty="0">
                <a:latin typeface="Microsoft JhengHei" panose="020B0604030504040204" charset="-120"/>
                <a:cs typeface="Microsoft JhengHei" panose="020B0604030504040204" charset="-120"/>
              </a:rPr>
              <a:t>意义：如果关</a:t>
            </a:r>
            <a:r>
              <a:rPr sz="2000" b="1" spc="45" dirty="0">
                <a:latin typeface="Microsoft JhengHei" panose="020B0604030504040204" charset="-120"/>
                <a:cs typeface="Microsoft JhengHei" panose="020B0604030504040204" charset="-120"/>
              </a:rPr>
              <a:t>系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30" dirty="0">
                <a:latin typeface="Arial" panose="020B0604020202020204"/>
                <a:cs typeface="Arial" panose="020B0604020202020204"/>
              </a:rPr>
              <a:t>1</a:t>
            </a:r>
            <a:r>
              <a:rPr sz="2000" b="1" spc="35" dirty="0">
                <a:latin typeface="Microsoft JhengHei" panose="020B0604030504040204" charset="-120"/>
                <a:cs typeface="Microsoft JhengHei" panose="020B0604030504040204" charset="-120"/>
              </a:rPr>
              <a:t>的某个元组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t</a:t>
            </a:r>
            <a:r>
              <a:rPr sz="2000" b="1" spc="25" dirty="0">
                <a:latin typeface="Arial" panose="020B0604020202020204"/>
                <a:cs typeface="Arial" panose="020B0604020202020204"/>
              </a:rPr>
              <a:t>1</a:t>
            </a:r>
            <a:r>
              <a:rPr sz="2000" b="1" spc="35" dirty="0">
                <a:latin typeface="Microsoft JhengHei" panose="020B0604030504040204" charset="-120"/>
                <a:cs typeface="Microsoft JhengHei" panose="020B0604030504040204" charset="-120"/>
              </a:rPr>
              <a:t>参照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了关系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R2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的某个元组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t2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，则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t2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必须存在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9525" algn="just">
              <a:lnSpc>
                <a:spcPct val="11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75" dirty="0">
                <a:latin typeface="Microsoft JhengHei" panose="020B0604030504040204" charset="-120"/>
                <a:cs typeface="Microsoft JhengHei" panose="020B0604030504040204" charset="-120"/>
              </a:rPr>
              <a:t>例如关</a:t>
            </a:r>
            <a:r>
              <a:rPr sz="2000" b="1" spc="80" dirty="0">
                <a:latin typeface="Microsoft JhengHei" panose="020B0604030504040204" charset="-120"/>
                <a:cs typeface="Microsoft JhengHei" panose="020B0604030504040204" charset="-120"/>
              </a:rPr>
              <a:t>系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Studen</a:t>
            </a:r>
            <a:r>
              <a:rPr sz="2000" b="1" spc="60" dirty="0">
                <a:latin typeface="Arial" panose="020B0604020202020204"/>
                <a:cs typeface="Arial" panose="020B0604020202020204"/>
              </a:rPr>
              <a:t>t</a:t>
            </a:r>
            <a:r>
              <a:rPr sz="2000" b="1" spc="75" dirty="0">
                <a:latin typeface="Microsoft JhengHei" panose="020B0604030504040204" charset="-120"/>
                <a:cs typeface="Microsoft JhengHei" panose="020B0604030504040204" charset="-120"/>
              </a:rPr>
              <a:t>在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D</a:t>
            </a:r>
            <a:r>
              <a:rPr sz="2000" b="1" spc="70" dirty="0">
                <a:latin typeface="Arial" panose="020B0604020202020204"/>
                <a:cs typeface="Arial" panose="020B0604020202020204"/>
              </a:rPr>
              <a:t>#</a:t>
            </a:r>
            <a:r>
              <a:rPr sz="2000" b="1" spc="75" dirty="0">
                <a:latin typeface="Microsoft JhengHei" panose="020B0604030504040204" charset="-120"/>
                <a:cs typeface="Microsoft JhengHei" panose="020B0604030504040204" charset="-120"/>
              </a:rPr>
              <a:t>上的取值有两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种可能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: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63245" algn="just">
              <a:lnSpc>
                <a:spcPct val="100000"/>
              </a:lnSpc>
              <a:spcBef>
                <a:spcPts val="24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空值，表示该学生尚未分到任何系中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12700" indent="-635" algn="just">
              <a:lnSpc>
                <a:spcPct val="11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2000" b="1" spc="5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若非空值，则必须是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Dep</a:t>
            </a:r>
            <a:r>
              <a:rPr sz="2000" b="1" spc="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000" b="1" spc="5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关系中某个  </a:t>
            </a:r>
            <a:r>
              <a:rPr sz="20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元组的</a:t>
            </a:r>
            <a:r>
              <a:rPr sz="2000" b="1" spc="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D#</a:t>
            </a:r>
            <a:r>
              <a:rPr sz="2000" b="1" spc="1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值，表示该学生不可能分到一 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个不存在的系中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14665" y="1988311"/>
            <a:ext cx="1312545" cy="494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R1----Student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外码</a:t>
            </a:r>
            <a:r>
              <a:rPr sz="16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Fk----D#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0405" y="4931155"/>
            <a:ext cx="1215390" cy="494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R2----Dept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主码</a:t>
            </a:r>
            <a:r>
              <a:rPr sz="16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Pk----D#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73787" y="5394197"/>
            <a:ext cx="1946148" cy="11978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48641" y="2447544"/>
            <a:ext cx="3870197" cy="2058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703449" y="4086753"/>
            <a:ext cx="441325" cy="183515"/>
          </a:xfrm>
          <a:custGeom>
            <a:avLst/>
            <a:gdLst/>
            <a:ahLst/>
            <a:cxnLst/>
            <a:rect l="l" t="t" r="r" b="b"/>
            <a:pathLst>
              <a:path w="441325" h="183514">
                <a:moveTo>
                  <a:pt x="441198" y="91292"/>
                </a:moveTo>
                <a:lnTo>
                  <a:pt x="424723" y="56602"/>
                </a:lnTo>
                <a:lnTo>
                  <a:pt x="361841" y="20453"/>
                </a:lnTo>
                <a:lnTo>
                  <a:pt x="318617" y="9117"/>
                </a:lnTo>
                <a:lnTo>
                  <a:pt x="270677" y="2295"/>
                </a:lnTo>
                <a:lnTo>
                  <a:pt x="220375" y="0"/>
                </a:lnTo>
                <a:lnTo>
                  <a:pt x="170063" y="2247"/>
                </a:lnTo>
                <a:lnTo>
                  <a:pt x="122097" y="9052"/>
                </a:lnTo>
                <a:lnTo>
                  <a:pt x="78830" y="20430"/>
                </a:lnTo>
                <a:lnTo>
                  <a:pt x="42616" y="36395"/>
                </a:lnTo>
                <a:lnTo>
                  <a:pt x="761" y="82148"/>
                </a:lnTo>
                <a:lnTo>
                  <a:pt x="0" y="86720"/>
                </a:lnTo>
                <a:lnTo>
                  <a:pt x="0" y="96626"/>
                </a:lnTo>
                <a:lnTo>
                  <a:pt x="762" y="101960"/>
                </a:lnTo>
                <a:lnTo>
                  <a:pt x="2286" y="106532"/>
                </a:lnTo>
                <a:lnTo>
                  <a:pt x="9144" y="116154"/>
                </a:lnTo>
                <a:lnTo>
                  <a:pt x="9144" y="91292"/>
                </a:lnTo>
                <a:lnTo>
                  <a:pt x="9906" y="87482"/>
                </a:lnTo>
                <a:lnTo>
                  <a:pt x="9906" y="83672"/>
                </a:lnTo>
                <a:lnTo>
                  <a:pt x="27122" y="58969"/>
                </a:lnTo>
                <a:lnTo>
                  <a:pt x="57494" y="39231"/>
                </a:lnTo>
                <a:lnTo>
                  <a:pt x="98043" y="24477"/>
                </a:lnTo>
                <a:lnTo>
                  <a:pt x="145788" y="14728"/>
                </a:lnTo>
                <a:lnTo>
                  <a:pt x="197752" y="10002"/>
                </a:lnTo>
                <a:lnTo>
                  <a:pt x="250955" y="10320"/>
                </a:lnTo>
                <a:lnTo>
                  <a:pt x="302418" y="15700"/>
                </a:lnTo>
                <a:lnTo>
                  <a:pt x="349162" y="26164"/>
                </a:lnTo>
                <a:lnTo>
                  <a:pt x="388208" y="41729"/>
                </a:lnTo>
                <a:lnTo>
                  <a:pt x="431292" y="88244"/>
                </a:lnTo>
                <a:lnTo>
                  <a:pt x="431292" y="116715"/>
                </a:lnTo>
                <a:lnTo>
                  <a:pt x="441198" y="91292"/>
                </a:lnTo>
                <a:close/>
              </a:path>
              <a:path w="441325" h="183514">
                <a:moveTo>
                  <a:pt x="431292" y="116715"/>
                </a:moveTo>
                <a:lnTo>
                  <a:pt x="431292" y="95864"/>
                </a:lnTo>
                <a:lnTo>
                  <a:pt x="416421" y="121286"/>
                </a:lnTo>
                <a:lnTo>
                  <a:pt x="388208" y="141690"/>
                </a:lnTo>
                <a:lnTo>
                  <a:pt x="349659" y="157051"/>
                </a:lnTo>
                <a:lnTo>
                  <a:pt x="303528" y="167443"/>
                </a:lnTo>
                <a:lnTo>
                  <a:pt x="252737" y="172876"/>
                </a:lnTo>
                <a:lnTo>
                  <a:pt x="200167" y="173374"/>
                </a:lnTo>
                <a:lnTo>
                  <a:pt x="148697" y="168963"/>
                </a:lnTo>
                <a:lnTo>
                  <a:pt x="101208" y="159666"/>
                </a:lnTo>
                <a:lnTo>
                  <a:pt x="60580" y="145511"/>
                </a:lnTo>
                <a:lnTo>
                  <a:pt x="11430" y="102722"/>
                </a:lnTo>
                <a:lnTo>
                  <a:pt x="9144" y="95102"/>
                </a:lnTo>
                <a:lnTo>
                  <a:pt x="9144" y="116154"/>
                </a:lnTo>
                <a:lnTo>
                  <a:pt x="48164" y="149988"/>
                </a:lnTo>
                <a:lnTo>
                  <a:pt x="86325" y="165106"/>
                </a:lnTo>
                <a:lnTo>
                  <a:pt x="131334" y="175733"/>
                </a:lnTo>
                <a:lnTo>
                  <a:pt x="180721" y="181802"/>
                </a:lnTo>
                <a:lnTo>
                  <a:pt x="232009" y="183251"/>
                </a:lnTo>
                <a:lnTo>
                  <a:pt x="282728" y="180014"/>
                </a:lnTo>
                <a:lnTo>
                  <a:pt x="330403" y="172027"/>
                </a:lnTo>
                <a:lnTo>
                  <a:pt x="372560" y="159226"/>
                </a:lnTo>
                <a:lnTo>
                  <a:pt x="406728" y="141546"/>
                </a:lnTo>
                <a:lnTo>
                  <a:pt x="430431" y="118923"/>
                </a:lnTo>
                <a:lnTo>
                  <a:pt x="431292" y="11671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83179" y="4064761"/>
            <a:ext cx="229235" cy="429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75"/>
              </a:lnSpc>
            </a:pPr>
            <a:r>
              <a:rPr sz="1600" b="1" spc="-5" dirty="0">
                <a:solidFill>
                  <a:srgbClr val="CC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×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675"/>
              </a:lnSpc>
            </a:pPr>
            <a:r>
              <a:rPr sz="1600" b="1" spc="-5" dirty="0">
                <a:solidFill>
                  <a:srgbClr val="FF006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59721" y="4105655"/>
            <a:ext cx="3886961" cy="24574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67873" y="878078"/>
            <a:ext cx="3150235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50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9199" y="1620011"/>
            <a:ext cx="7992745" cy="2423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关系的用户自定义完整性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>
              <a:lnSpc>
                <a:spcPct val="100000"/>
              </a:lnSpc>
              <a:spcBef>
                <a:spcPts val="114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用户自定义完整性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用户针对具体的应用环境定义的完整性约束条件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 marR="5080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4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如</a:t>
            </a:r>
            <a:r>
              <a:rPr sz="2000" b="1" spc="4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S#</a:t>
            </a:r>
            <a:r>
              <a:rPr sz="2000" b="1" spc="4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要求是</a:t>
            </a:r>
            <a:r>
              <a:rPr sz="2000" b="1" spc="4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10</a:t>
            </a:r>
            <a:r>
              <a:rPr sz="2000" b="1" spc="4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位整数，其中前四位为年度，当前年度与他们的 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差必须在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以内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24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再如：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39069" y="4270886"/>
            <a:ext cx="599440" cy="269240"/>
          </a:xfrm>
          <a:custGeom>
            <a:avLst/>
            <a:gdLst/>
            <a:ahLst/>
            <a:cxnLst/>
            <a:rect l="l" t="t" r="r" b="b"/>
            <a:pathLst>
              <a:path w="599439" h="269239">
                <a:moveTo>
                  <a:pt x="598932" y="134235"/>
                </a:moveTo>
                <a:lnTo>
                  <a:pt x="582576" y="91673"/>
                </a:lnTo>
                <a:lnTo>
                  <a:pt x="527972" y="46738"/>
                </a:lnTo>
                <a:lnTo>
                  <a:pt x="490086" y="29890"/>
                </a:lnTo>
                <a:lnTo>
                  <a:pt x="446910" y="16791"/>
                </a:lnTo>
                <a:lnTo>
                  <a:pt x="399767" y="7442"/>
                </a:lnTo>
                <a:lnTo>
                  <a:pt x="349982" y="1844"/>
                </a:lnTo>
                <a:lnTo>
                  <a:pt x="298880" y="0"/>
                </a:lnTo>
                <a:lnTo>
                  <a:pt x="247784" y="1909"/>
                </a:lnTo>
                <a:lnTo>
                  <a:pt x="198018" y="7574"/>
                </a:lnTo>
                <a:lnTo>
                  <a:pt x="150907" y="16997"/>
                </a:lnTo>
                <a:lnTo>
                  <a:pt x="107775" y="30178"/>
                </a:lnTo>
                <a:lnTo>
                  <a:pt x="69947" y="47120"/>
                </a:lnTo>
                <a:lnTo>
                  <a:pt x="15497" y="92289"/>
                </a:lnTo>
                <a:lnTo>
                  <a:pt x="0" y="134997"/>
                </a:lnTo>
                <a:lnTo>
                  <a:pt x="762" y="141855"/>
                </a:lnTo>
                <a:lnTo>
                  <a:pt x="1524" y="149475"/>
                </a:lnTo>
                <a:lnTo>
                  <a:pt x="3810" y="156333"/>
                </a:lnTo>
                <a:lnTo>
                  <a:pt x="6858" y="163191"/>
                </a:lnTo>
                <a:lnTo>
                  <a:pt x="9906" y="167025"/>
                </a:lnTo>
                <a:lnTo>
                  <a:pt x="9906" y="128139"/>
                </a:lnTo>
                <a:lnTo>
                  <a:pt x="10667" y="122043"/>
                </a:lnTo>
                <a:lnTo>
                  <a:pt x="48307" y="72204"/>
                </a:lnTo>
                <a:lnTo>
                  <a:pt x="117086" y="36836"/>
                </a:lnTo>
                <a:lnTo>
                  <a:pt x="159834" y="24582"/>
                </a:lnTo>
                <a:lnTo>
                  <a:pt x="206385" y="15947"/>
                </a:lnTo>
                <a:lnTo>
                  <a:pt x="255411" y="10935"/>
                </a:lnTo>
                <a:lnTo>
                  <a:pt x="305585" y="9544"/>
                </a:lnTo>
                <a:lnTo>
                  <a:pt x="355580" y="11775"/>
                </a:lnTo>
                <a:lnTo>
                  <a:pt x="404068" y="17631"/>
                </a:lnTo>
                <a:lnTo>
                  <a:pt x="449722" y="27110"/>
                </a:lnTo>
                <a:lnTo>
                  <a:pt x="491215" y="40215"/>
                </a:lnTo>
                <a:lnTo>
                  <a:pt x="527219" y="56946"/>
                </a:lnTo>
                <a:lnTo>
                  <a:pt x="577452" y="101288"/>
                </a:lnTo>
                <a:lnTo>
                  <a:pt x="589026" y="128901"/>
                </a:lnTo>
                <a:lnTo>
                  <a:pt x="589026" y="164102"/>
                </a:lnTo>
                <a:lnTo>
                  <a:pt x="598170" y="141855"/>
                </a:lnTo>
                <a:lnTo>
                  <a:pt x="598932" y="134235"/>
                </a:lnTo>
                <a:close/>
              </a:path>
              <a:path w="599439" h="269239">
                <a:moveTo>
                  <a:pt x="589026" y="164102"/>
                </a:moveTo>
                <a:lnTo>
                  <a:pt x="589026" y="141093"/>
                </a:lnTo>
                <a:lnTo>
                  <a:pt x="576780" y="168569"/>
                </a:lnTo>
                <a:lnTo>
                  <a:pt x="555435" y="192382"/>
                </a:lnTo>
                <a:lnTo>
                  <a:pt x="490531" y="229103"/>
                </a:lnTo>
                <a:lnTo>
                  <a:pt x="449514" y="242050"/>
                </a:lnTo>
                <a:lnTo>
                  <a:pt x="404482" y="251416"/>
                </a:lnTo>
                <a:lnTo>
                  <a:pt x="356706" y="257221"/>
                </a:lnTo>
                <a:lnTo>
                  <a:pt x="307457" y="259484"/>
                </a:lnTo>
                <a:lnTo>
                  <a:pt x="258006" y="258227"/>
                </a:lnTo>
                <a:lnTo>
                  <a:pt x="209623" y="253468"/>
                </a:lnTo>
                <a:lnTo>
                  <a:pt x="163581" y="245228"/>
                </a:lnTo>
                <a:lnTo>
                  <a:pt x="121149" y="233528"/>
                </a:lnTo>
                <a:lnTo>
                  <a:pt x="83600" y="218387"/>
                </a:lnTo>
                <a:lnTo>
                  <a:pt x="28231" y="177865"/>
                </a:lnTo>
                <a:lnTo>
                  <a:pt x="9906" y="140331"/>
                </a:lnTo>
                <a:lnTo>
                  <a:pt x="9906" y="167025"/>
                </a:lnTo>
                <a:lnTo>
                  <a:pt x="72532" y="223197"/>
                </a:lnTo>
                <a:lnTo>
                  <a:pt x="119753" y="242925"/>
                </a:lnTo>
                <a:lnTo>
                  <a:pt x="171430" y="256705"/>
                </a:lnTo>
                <a:lnTo>
                  <a:pt x="223714" y="265212"/>
                </a:lnTo>
                <a:lnTo>
                  <a:pt x="272756" y="269121"/>
                </a:lnTo>
                <a:lnTo>
                  <a:pt x="329946" y="269109"/>
                </a:lnTo>
                <a:lnTo>
                  <a:pt x="380646" y="264728"/>
                </a:lnTo>
                <a:lnTo>
                  <a:pt x="424125" y="257237"/>
                </a:lnTo>
                <a:lnTo>
                  <a:pt x="470512" y="245307"/>
                </a:lnTo>
                <a:lnTo>
                  <a:pt x="515459" y="228371"/>
                </a:lnTo>
                <a:lnTo>
                  <a:pt x="554617" y="205862"/>
                </a:lnTo>
                <a:lnTo>
                  <a:pt x="583636" y="177213"/>
                </a:lnTo>
                <a:lnTo>
                  <a:pt x="589026" y="16410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01046" y="4599940"/>
            <a:ext cx="168275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要求名字在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个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汉字字符之内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59357" y="3934688"/>
            <a:ext cx="1597660" cy="612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年龄在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[12,</a:t>
            </a:r>
            <a:r>
              <a:rPr sz="20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35]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38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之间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61345" y="5750758"/>
            <a:ext cx="655320" cy="326390"/>
          </a:xfrm>
          <a:custGeom>
            <a:avLst/>
            <a:gdLst/>
            <a:ahLst/>
            <a:cxnLst/>
            <a:rect l="l" t="t" r="r" b="b"/>
            <a:pathLst>
              <a:path w="655320" h="326389">
                <a:moveTo>
                  <a:pt x="655320" y="171505"/>
                </a:moveTo>
                <a:lnTo>
                  <a:pt x="655320" y="153979"/>
                </a:lnTo>
                <a:lnTo>
                  <a:pt x="653796" y="145597"/>
                </a:lnTo>
                <a:lnTo>
                  <a:pt x="621682" y="90655"/>
                </a:lnTo>
                <a:lnTo>
                  <a:pt x="563838" y="48610"/>
                </a:lnTo>
                <a:lnTo>
                  <a:pt x="527409" y="32428"/>
                </a:lnTo>
                <a:lnTo>
                  <a:pt x="487117" y="19474"/>
                </a:lnTo>
                <a:lnTo>
                  <a:pt x="443818" y="9750"/>
                </a:lnTo>
                <a:lnTo>
                  <a:pt x="398370" y="3258"/>
                </a:lnTo>
                <a:lnTo>
                  <a:pt x="351629" y="0"/>
                </a:lnTo>
                <a:lnTo>
                  <a:pt x="303003" y="75"/>
                </a:lnTo>
                <a:lnTo>
                  <a:pt x="257692" y="3189"/>
                </a:lnTo>
                <a:lnTo>
                  <a:pt x="212210" y="9640"/>
                </a:lnTo>
                <a:lnTo>
                  <a:pt x="168861" y="19331"/>
                </a:lnTo>
                <a:lnTo>
                  <a:pt x="128501" y="32263"/>
                </a:lnTo>
                <a:lnTo>
                  <a:pt x="91987" y="48438"/>
                </a:lnTo>
                <a:lnTo>
                  <a:pt x="33924" y="90522"/>
                </a:lnTo>
                <a:lnTo>
                  <a:pt x="1523" y="145597"/>
                </a:lnTo>
                <a:lnTo>
                  <a:pt x="0" y="163123"/>
                </a:lnTo>
                <a:lnTo>
                  <a:pt x="1524" y="179887"/>
                </a:lnTo>
                <a:lnTo>
                  <a:pt x="3810" y="188269"/>
                </a:lnTo>
                <a:lnTo>
                  <a:pt x="6858" y="196651"/>
                </a:lnTo>
                <a:lnTo>
                  <a:pt x="9144" y="200046"/>
                </a:lnTo>
                <a:lnTo>
                  <a:pt x="9144" y="162361"/>
                </a:lnTo>
                <a:lnTo>
                  <a:pt x="9906" y="154741"/>
                </a:lnTo>
                <a:lnTo>
                  <a:pt x="33786" y="104471"/>
                </a:lnTo>
                <a:lnTo>
                  <a:pt x="65287" y="75799"/>
                </a:lnTo>
                <a:lnTo>
                  <a:pt x="104766" y="52970"/>
                </a:lnTo>
                <a:lnTo>
                  <a:pt x="149532" y="35469"/>
                </a:lnTo>
                <a:lnTo>
                  <a:pt x="196895" y="22780"/>
                </a:lnTo>
                <a:lnTo>
                  <a:pt x="244165" y="14389"/>
                </a:lnTo>
                <a:lnTo>
                  <a:pt x="288649" y="9779"/>
                </a:lnTo>
                <a:lnTo>
                  <a:pt x="327660" y="8437"/>
                </a:lnTo>
                <a:lnTo>
                  <a:pt x="344424" y="9199"/>
                </a:lnTo>
                <a:lnTo>
                  <a:pt x="401838" y="12958"/>
                </a:lnTo>
                <a:lnTo>
                  <a:pt x="449926" y="20701"/>
                </a:lnTo>
                <a:lnTo>
                  <a:pt x="500523" y="33683"/>
                </a:lnTo>
                <a:lnTo>
                  <a:pt x="549462" y="52399"/>
                </a:lnTo>
                <a:lnTo>
                  <a:pt x="592574" y="77341"/>
                </a:lnTo>
                <a:lnTo>
                  <a:pt x="625693" y="109005"/>
                </a:lnTo>
                <a:lnTo>
                  <a:pt x="644652" y="147883"/>
                </a:lnTo>
                <a:lnTo>
                  <a:pt x="646176" y="163123"/>
                </a:lnTo>
                <a:lnTo>
                  <a:pt x="646176" y="196306"/>
                </a:lnTo>
                <a:lnTo>
                  <a:pt x="655320" y="171505"/>
                </a:lnTo>
                <a:close/>
              </a:path>
              <a:path w="655320" h="326389">
                <a:moveTo>
                  <a:pt x="646176" y="196306"/>
                </a:moveTo>
                <a:lnTo>
                  <a:pt x="646176" y="163123"/>
                </a:lnTo>
                <a:lnTo>
                  <a:pt x="644652" y="178363"/>
                </a:lnTo>
                <a:lnTo>
                  <a:pt x="624775" y="217556"/>
                </a:lnTo>
                <a:lnTo>
                  <a:pt x="591535" y="249051"/>
                </a:lnTo>
                <a:lnTo>
                  <a:pt x="548803" y="273570"/>
                </a:lnTo>
                <a:lnTo>
                  <a:pt x="500454" y="291832"/>
                </a:lnTo>
                <a:lnTo>
                  <a:pt x="450359" y="304558"/>
                </a:lnTo>
                <a:lnTo>
                  <a:pt x="402392" y="312469"/>
                </a:lnTo>
                <a:lnTo>
                  <a:pt x="361188" y="316215"/>
                </a:lnTo>
                <a:lnTo>
                  <a:pt x="344424" y="316285"/>
                </a:lnTo>
                <a:lnTo>
                  <a:pt x="327660" y="317047"/>
                </a:lnTo>
                <a:lnTo>
                  <a:pt x="283782" y="315488"/>
                </a:lnTo>
                <a:lnTo>
                  <a:pt x="233176" y="309592"/>
                </a:lnTo>
                <a:lnTo>
                  <a:pt x="179749" y="298725"/>
                </a:lnTo>
                <a:lnTo>
                  <a:pt x="127410" y="282252"/>
                </a:lnTo>
                <a:lnTo>
                  <a:pt x="80067" y="259537"/>
                </a:lnTo>
                <a:lnTo>
                  <a:pt x="41628" y="229945"/>
                </a:lnTo>
                <a:lnTo>
                  <a:pt x="16002" y="192841"/>
                </a:lnTo>
                <a:lnTo>
                  <a:pt x="9144" y="162361"/>
                </a:lnTo>
                <a:lnTo>
                  <a:pt x="9144" y="200046"/>
                </a:lnTo>
                <a:lnTo>
                  <a:pt x="30905" y="232367"/>
                </a:lnTo>
                <a:lnTo>
                  <a:pt x="65544" y="261533"/>
                </a:lnTo>
                <a:lnTo>
                  <a:pt x="108072" y="284635"/>
                </a:lnTo>
                <a:lnTo>
                  <a:pt x="155786" y="302159"/>
                </a:lnTo>
                <a:lnTo>
                  <a:pt x="205981" y="314591"/>
                </a:lnTo>
                <a:lnTo>
                  <a:pt x="255955" y="322416"/>
                </a:lnTo>
                <a:lnTo>
                  <a:pt x="303003" y="326121"/>
                </a:lnTo>
                <a:lnTo>
                  <a:pt x="344424" y="326191"/>
                </a:lnTo>
                <a:lnTo>
                  <a:pt x="361188" y="325429"/>
                </a:lnTo>
                <a:lnTo>
                  <a:pt x="419025" y="320308"/>
                </a:lnTo>
                <a:lnTo>
                  <a:pt x="467606" y="310799"/>
                </a:lnTo>
                <a:lnTo>
                  <a:pt x="518466" y="295725"/>
                </a:lnTo>
                <a:lnTo>
                  <a:pt x="567135" y="274672"/>
                </a:lnTo>
                <a:lnTo>
                  <a:pt x="609145" y="247227"/>
                </a:lnTo>
                <a:lnTo>
                  <a:pt x="640030" y="212976"/>
                </a:lnTo>
                <a:lnTo>
                  <a:pt x="646176" y="19630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31143" y="6144101"/>
            <a:ext cx="441325" cy="183515"/>
          </a:xfrm>
          <a:custGeom>
            <a:avLst/>
            <a:gdLst/>
            <a:ahLst/>
            <a:cxnLst/>
            <a:rect l="l" t="t" r="r" b="b"/>
            <a:pathLst>
              <a:path w="441325" h="183514">
                <a:moveTo>
                  <a:pt x="441198" y="91344"/>
                </a:moveTo>
                <a:lnTo>
                  <a:pt x="441198" y="86010"/>
                </a:lnTo>
                <a:lnTo>
                  <a:pt x="440436" y="81438"/>
                </a:lnTo>
                <a:lnTo>
                  <a:pt x="397723" y="36071"/>
                </a:lnTo>
                <a:lnTo>
                  <a:pt x="361254" y="20225"/>
                </a:lnTo>
                <a:lnTo>
                  <a:pt x="317835" y="8933"/>
                </a:lnTo>
                <a:lnTo>
                  <a:pt x="269810" y="2192"/>
                </a:lnTo>
                <a:lnTo>
                  <a:pt x="219522" y="0"/>
                </a:lnTo>
                <a:lnTo>
                  <a:pt x="169315" y="2353"/>
                </a:lnTo>
                <a:lnTo>
                  <a:pt x="121533" y="9249"/>
                </a:lnTo>
                <a:lnTo>
                  <a:pt x="78519" y="20684"/>
                </a:lnTo>
                <a:lnTo>
                  <a:pt x="42617" y="36657"/>
                </a:lnTo>
                <a:lnTo>
                  <a:pt x="1523" y="82200"/>
                </a:lnTo>
                <a:lnTo>
                  <a:pt x="0" y="92106"/>
                </a:lnTo>
                <a:lnTo>
                  <a:pt x="762" y="96678"/>
                </a:lnTo>
                <a:lnTo>
                  <a:pt x="1524" y="102012"/>
                </a:lnTo>
                <a:lnTo>
                  <a:pt x="3048" y="106584"/>
                </a:lnTo>
                <a:lnTo>
                  <a:pt x="9906" y="116452"/>
                </a:lnTo>
                <a:lnTo>
                  <a:pt x="9906" y="87534"/>
                </a:lnTo>
                <a:lnTo>
                  <a:pt x="10668" y="83724"/>
                </a:lnTo>
                <a:lnTo>
                  <a:pt x="57947" y="39184"/>
                </a:lnTo>
                <a:lnTo>
                  <a:pt x="98469" y="24452"/>
                </a:lnTo>
                <a:lnTo>
                  <a:pt x="146248" y="14754"/>
                </a:lnTo>
                <a:lnTo>
                  <a:pt x="198286" y="10096"/>
                </a:lnTo>
                <a:lnTo>
                  <a:pt x="251585" y="10482"/>
                </a:lnTo>
                <a:lnTo>
                  <a:pt x="303147" y="15920"/>
                </a:lnTo>
                <a:lnTo>
                  <a:pt x="349973" y="26414"/>
                </a:lnTo>
                <a:lnTo>
                  <a:pt x="389065" y="41971"/>
                </a:lnTo>
                <a:lnTo>
                  <a:pt x="432054" y="88296"/>
                </a:lnTo>
                <a:lnTo>
                  <a:pt x="432054" y="115759"/>
                </a:lnTo>
                <a:lnTo>
                  <a:pt x="441198" y="91344"/>
                </a:lnTo>
                <a:close/>
              </a:path>
              <a:path w="441325" h="183514">
                <a:moveTo>
                  <a:pt x="432054" y="115759"/>
                </a:moveTo>
                <a:lnTo>
                  <a:pt x="432054" y="92106"/>
                </a:lnTo>
                <a:lnTo>
                  <a:pt x="431292" y="95916"/>
                </a:lnTo>
                <a:lnTo>
                  <a:pt x="431292" y="99726"/>
                </a:lnTo>
                <a:lnTo>
                  <a:pt x="403683" y="132543"/>
                </a:lnTo>
                <a:lnTo>
                  <a:pt x="357225" y="154376"/>
                </a:lnTo>
                <a:lnTo>
                  <a:pt x="305890" y="167172"/>
                </a:lnTo>
                <a:lnTo>
                  <a:pt x="263652" y="172878"/>
                </a:lnTo>
                <a:lnTo>
                  <a:pt x="220979" y="174402"/>
                </a:lnTo>
                <a:lnTo>
                  <a:pt x="184006" y="173383"/>
                </a:lnTo>
                <a:lnTo>
                  <a:pt x="135272" y="166940"/>
                </a:lnTo>
                <a:lnTo>
                  <a:pt x="84299" y="154225"/>
                </a:lnTo>
                <a:lnTo>
                  <a:pt x="40606" y="134389"/>
                </a:lnTo>
                <a:lnTo>
                  <a:pt x="13716" y="106584"/>
                </a:lnTo>
                <a:lnTo>
                  <a:pt x="9906" y="95154"/>
                </a:lnTo>
                <a:lnTo>
                  <a:pt x="9906" y="116452"/>
                </a:lnTo>
                <a:lnTo>
                  <a:pt x="48274" y="150024"/>
                </a:lnTo>
                <a:lnTo>
                  <a:pt x="86369" y="165123"/>
                </a:lnTo>
                <a:lnTo>
                  <a:pt x="131433" y="175726"/>
                </a:lnTo>
                <a:lnTo>
                  <a:pt x="180953" y="181771"/>
                </a:lnTo>
                <a:lnTo>
                  <a:pt x="232414" y="183199"/>
                </a:lnTo>
                <a:lnTo>
                  <a:pt x="283304" y="179946"/>
                </a:lnTo>
                <a:lnTo>
                  <a:pt x="331108" y="171953"/>
                </a:lnTo>
                <a:lnTo>
                  <a:pt x="373313" y="159157"/>
                </a:lnTo>
                <a:lnTo>
                  <a:pt x="407406" y="141498"/>
                </a:lnTo>
                <a:lnTo>
                  <a:pt x="430872" y="118914"/>
                </a:lnTo>
                <a:lnTo>
                  <a:pt x="432054" y="115759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12549" y="6326766"/>
            <a:ext cx="483870" cy="226695"/>
          </a:xfrm>
          <a:custGeom>
            <a:avLst/>
            <a:gdLst/>
            <a:ahLst/>
            <a:cxnLst/>
            <a:rect l="l" t="t" r="r" b="b"/>
            <a:pathLst>
              <a:path w="483870" h="226695">
                <a:moveTo>
                  <a:pt x="483870" y="118991"/>
                </a:moveTo>
                <a:lnTo>
                  <a:pt x="483870" y="106799"/>
                </a:lnTo>
                <a:lnTo>
                  <a:pt x="482345" y="100703"/>
                </a:lnTo>
                <a:lnTo>
                  <a:pt x="445858" y="51402"/>
                </a:lnTo>
                <a:lnTo>
                  <a:pt x="377084" y="18504"/>
                </a:lnTo>
                <a:lnTo>
                  <a:pt x="334624" y="8219"/>
                </a:lnTo>
                <a:lnTo>
                  <a:pt x="288933" y="2049"/>
                </a:lnTo>
                <a:lnTo>
                  <a:pt x="241625" y="0"/>
                </a:lnTo>
                <a:lnTo>
                  <a:pt x="194314" y="2076"/>
                </a:lnTo>
                <a:lnTo>
                  <a:pt x="148615" y="8284"/>
                </a:lnTo>
                <a:lnTo>
                  <a:pt x="106140" y="18628"/>
                </a:lnTo>
                <a:lnTo>
                  <a:pt x="68503" y="33112"/>
                </a:lnTo>
                <a:lnTo>
                  <a:pt x="14200" y="74526"/>
                </a:lnTo>
                <a:lnTo>
                  <a:pt x="0" y="107561"/>
                </a:lnTo>
                <a:lnTo>
                  <a:pt x="0" y="119753"/>
                </a:lnTo>
                <a:lnTo>
                  <a:pt x="762" y="125087"/>
                </a:lnTo>
                <a:lnTo>
                  <a:pt x="5334" y="137279"/>
                </a:lnTo>
                <a:lnTo>
                  <a:pt x="9144" y="141910"/>
                </a:lnTo>
                <a:lnTo>
                  <a:pt x="9144" y="112895"/>
                </a:lnTo>
                <a:lnTo>
                  <a:pt x="9906" y="107561"/>
                </a:lnTo>
                <a:lnTo>
                  <a:pt x="50696" y="53856"/>
                </a:lnTo>
                <a:lnTo>
                  <a:pt x="85119" y="36109"/>
                </a:lnTo>
                <a:lnTo>
                  <a:pt x="126442" y="22907"/>
                </a:lnTo>
                <a:lnTo>
                  <a:pt x="172635" y="14247"/>
                </a:lnTo>
                <a:lnTo>
                  <a:pt x="221668" y="10129"/>
                </a:lnTo>
                <a:lnTo>
                  <a:pt x="271513" y="10550"/>
                </a:lnTo>
                <a:lnTo>
                  <a:pt x="320139" y="15509"/>
                </a:lnTo>
                <a:lnTo>
                  <a:pt x="365518" y="25005"/>
                </a:lnTo>
                <a:lnTo>
                  <a:pt x="405619" y="39036"/>
                </a:lnTo>
                <a:lnTo>
                  <a:pt x="461871" y="80696"/>
                </a:lnTo>
                <a:lnTo>
                  <a:pt x="474726" y="113657"/>
                </a:lnTo>
                <a:lnTo>
                  <a:pt x="474726" y="138912"/>
                </a:lnTo>
                <a:lnTo>
                  <a:pt x="483870" y="118991"/>
                </a:lnTo>
                <a:close/>
              </a:path>
              <a:path w="483870" h="226695">
                <a:moveTo>
                  <a:pt x="474726" y="138912"/>
                </a:moveTo>
                <a:lnTo>
                  <a:pt x="474726" y="113657"/>
                </a:lnTo>
                <a:lnTo>
                  <a:pt x="473964" y="118229"/>
                </a:lnTo>
                <a:lnTo>
                  <a:pt x="461196" y="145829"/>
                </a:lnTo>
                <a:lnTo>
                  <a:pt x="405321" y="187352"/>
                </a:lnTo>
                <a:lnTo>
                  <a:pt x="366000" y="201325"/>
                </a:lnTo>
                <a:lnTo>
                  <a:pt x="321614" y="210808"/>
                </a:lnTo>
                <a:lnTo>
                  <a:pt x="274058" y="215826"/>
                </a:lnTo>
                <a:lnTo>
                  <a:pt x="225225" y="216406"/>
                </a:lnTo>
                <a:lnTo>
                  <a:pt x="177008" y="212574"/>
                </a:lnTo>
                <a:lnTo>
                  <a:pt x="131299" y="204355"/>
                </a:lnTo>
                <a:lnTo>
                  <a:pt x="89994" y="191775"/>
                </a:lnTo>
                <a:lnTo>
                  <a:pt x="54985" y="174861"/>
                </a:lnTo>
                <a:lnTo>
                  <a:pt x="11430" y="128135"/>
                </a:lnTo>
                <a:lnTo>
                  <a:pt x="10668" y="122801"/>
                </a:lnTo>
                <a:lnTo>
                  <a:pt x="9144" y="117467"/>
                </a:lnTo>
                <a:lnTo>
                  <a:pt x="32803" y="170672"/>
                </a:lnTo>
                <a:lnTo>
                  <a:pt x="74128" y="195343"/>
                </a:lnTo>
                <a:lnTo>
                  <a:pt x="123744" y="212236"/>
                </a:lnTo>
                <a:lnTo>
                  <a:pt x="176086" y="222292"/>
                </a:lnTo>
                <a:lnTo>
                  <a:pt x="225593" y="226456"/>
                </a:lnTo>
                <a:lnTo>
                  <a:pt x="266700" y="225671"/>
                </a:lnTo>
                <a:lnTo>
                  <a:pt x="313182" y="221861"/>
                </a:lnTo>
                <a:lnTo>
                  <a:pt x="351082" y="214526"/>
                </a:lnTo>
                <a:lnTo>
                  <a:pt x="394134" y="201429"/>
                </a:lnTo>
                <a:lnTo>
                  <a:pt x="435305" y="181713"/>
                </a:lnTo>
                <a:lnTo>
                  <a:pt x="467561" y="154519"/>
                </a:lnTo>
                <a:lnTo>
                  <a:pt x="474726" y="13891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42673" y="3970782"/>
            <a:ext cx="1898650" cy="337820"/>
          </a:xfrm>
          <a:custGeom>
            <a:avLst/>
            <a:gdLst/>
            <a:ahLst/>
            <a:cxnLst/>
            <a:rect l="l" t="t" r="r" b="b"/>
            <a:pathLst>
              <a:path w="1898650" h="337820">
                <a:moveTo>
                  <a:pt x="1898142" y="9143"/>
                </a:moveTo>
                <a:lnTo>
                  <a:pt x="1898142" y="0"/>
                </a:lnTo>
                <a:lnTo>
                  <a:pt x="2285" y="0"/>
                </a:lnTo>
                <a:lnTo>
                  <a:pt x="0" y="1523"/>
                </a:lnTo>
                <a:lnTo>
                  <a:pt x="0" y="337565"/>
                </a:lnTo>
                <a:lnTo>
                  <a:pt x="4572" y="337565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898142" y="9143"/>
                </a:lnTo>
                <a:close/>
              </a:path>
              <a:path w="1898650" h="337820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1898650" h="337820">
                <a:moveTo>
                  <a:pt x="9144" y="337565"/>
                </a:moveTo>
                <a:lnTo>
                  <a:pt x="9143" y="9143"/>
                </a:lnTo>
                <a:lnTo>
                  <a:pt x="4571" y="9143"/>
                </a:lnTo>
                <a:lnTo>
                  <a:pt x="4572" y="337565"/>
                </a:lnTo>
                <a:lnTo>
                  <a:pt x="9144" y="33756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95613" y="4372355"/>
            <a:ext cx="1746885" cy="189230"/>
          </a:xfrm>
          <a:custGeom>
            <a:avLst/>
            <a:gdLst/>
            <a:ahLst/>
            <a:cxnLst/>
            <a:rect l="l" t="t" r="r" b="b"/>
            <a:pathLst>
              <a:path w="1746885" h="189229">
                <a:moveTo>
                  <a:pt x="499110" y="179069"/>
                </a:moveTo>
                <a:lnTo>
                  <a:pt x="762" y="169925"/>
                </a:lnTo>
                <a:lnTo>
                  <a:pt x="0" y="179069"/>
                </a:lnTo>
                <a:lnTo>
                  <a:pt x="493776" y="188870"/>
                </a:lnTo>
                <a:lnTo>
                  <a:pt x="493776" y="183641"/>
                </a:lnTo>
                <a:lnTo>
                  <a:pt x="499110" y="179069"/>
                </a:lnTo>
                <a:close/>
              </a:path>
              <a:path w="1746885" h="189229">
                <a:moveTo>
                  <a:pt x="1746504" y="9143"/>
                </a:moveTo>
                <a:lnTo>
                  <a:pt x="1746504" y="0"/>
                </a:lnTo>
                <a:lnTo>
                  <a:pt x="496062" y="0"/>
                </a:lnTo>
                <a:lnTo>
                  <a:pt x="493776" y="1523"/>
                </a:lnTo>
                <a:lnTo>
                  <a:pt x="493776" y="178972"/>
                </a:lnTo>
                <a:lnTo>
                  <a:pt x="499110" y="179069"/>
                </a:lnTo>
                <a:lnTo>
                  <a:pt x="499110" y="9143"/>
                </a:lnTo>
                <a:lnTo>
                  <a:pt x="503682" y="4571"/>
                </a:lnTo>
                <a:lnTo>
                  <a:pt x="503681" y="9143"/>
                </a:lnTo>
                <a:lnTo>
                  <a:pt x="1746504" y="9143"/>
                </a:lnTo>
                <a:close/>
              </a:path>
              <a:path w="1746885" h="189229">
                <a:moveTo>
                  <a:pt x="503682" y="185165"/>
                </a:moveTo>
                <a:lnTo>
                  <a:pt x="503681" y="9143"/>
                </a:lnTo>
                <a:lnTo>
                  <a:pt x="499110" y="9143"/>
                </a:lnTo>
                <a:lnTo>
                  <a:pt x="499110" y="179069"/>
                </a:lnTo>
                <a:lnTo>
                  <a:pt x="493776" y="183641"/>
                </a:lnTo>
                <a:lnTo>
                  <a:pt x="493776" y="188870"/>
                </a:lnTo>
                <a:lnTo>
                  <a:pt x="499872" y="188975"/>
                </a:lnTo>
                <a:lnTo>
                  <a:pt x="501396" y="188213"/>
                </a:lnTo>
                <a:lnTo>
                  <a:pt x="502920" y="186689"/>
                </a:lnTo>
                <a:lnTo>
                  <a:pt x="503682" y="185165"/>
                </a:lnTo>
                <a:close/>
              </a:path>
              <a:path w="1746885" h="189229">
                <a:moveTo>
                  <a:pt x="503681" y="9143"/>
                </a:moveTo>
                <a:lnTo>
                  <a:pt x="503682" y="4571"/>
                </a:lnTo>
                <a:lnTo>
                  <a:pt x="499110" y="9143"/>
                </a:lnTo>
                <a:lnTo>
                  <a:pt x="503681" y="914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72519" y="4589526"/>
            <a:ext cx="3267710" cy="905510"/>
          </a:xfrm>
          <a:custGeom>
            <a:avLst/>
            <a:gdLst/>
            <a:ahLst/>
            <a:cxnLst/>
            <a:rect l="l" t="t" r="r" b="b"/>
            <a:pathLst>
              <a:path w="3267709" h="905510">
                <a:moveTo>
                  <a:pt x="9905" y="895350"/>
                </a:moveTo>
                <a:lnTo>
                  <a:pt x="9905" y="0"/>
                </a:lnTo>
                <a:lnTo>
                  <a:pt x="0" y="0"/>
                </a:lnTo>
                <a:lnTo>
                  <a:pt x="0" y="902969"/>
                </a:lnTo>
                <a:lnTo>
                  <a:pt x="2285" y="905256"/>
                </a:lnTo>
                <a:lnTo>
                  <a:pt x="4571" y="905256"/>
                </a:lnTo>
                <a:lnTo>
                  <a:pt x="4571" y="895350"/>
                </a:lnTo>
                <a:lnTo>
                  <a:pt x="9905" y="895350"/>
                </a:lnTo>
                <a:close/>
              </a:path>
              <a:path w="3267709" h="905510">
                <a:moveTo>
                  <a:pt x="3267455" y="905255"/>
                </a:moveTo>
                <a:lnTo>
                  <a:pt x="3267455" y="895349"/>
                </a:lnTo>
                <a:lnTo>
                  <a:pt x="4571" y="895350"/>
                </a:lnTo>
                <a:lnTo>
                  <a:pt x="9905" y="899922"/>
                </a:lnTo>
                <a:lnTo>
                  <a:pt x="9905" y="905256"/>
                </a:lnTo>
                <a:lnTo>
                  <a:pt x="3267455" y="905255"/>
                </a:lnTo>
                <a:close/>
              </a:path>
              <a:path w="3267709" h="905510">
                <a:moveTo>
                  <a:pt x="9905" y="905256"/>
                </a:moveTo>
                <a:lnTo>
                  <a:pt x="9905" y="899922"/>
                </a:lnTo>
                <a:lnTo>
                  <a:pt x="4571" y="895350"/>
                </a:lnTo>
                <a:lnTo>
                  <a:pt x="4571" y="905256"/>
                </a:lnTo>
                <a:lnTo>
                  <a:pt x="9905" y="90525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427341" y="4900929"/>
            <a:ext cx="1336040" cy="134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 marR="5080" algn="ctr">
              <a:lnSpc>
                <a:spcPct val="100000"/>
              </a:lnSpc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性别只能是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“男”或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25400" algn="ctr">
              <a:lnSpc>
                <a:spcPts val="229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“女”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25400" algn="ctr">
              <a:lnSpc>
                <a:spcPts val="2380"/>
              </a:lnSpc>
              <a:spcBef>
                <a:spcPts val="1045"/>
              </a:spcBef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颠覆完整性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31141" y="6225273"/>
            <a:ext cx="248793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79880" algn="l"/>
                <a:tab pos="1708785" algn="l"/>
              </a:tabLst>
            </a:pPr>
            <a:r>
              <a:rPr sz="2000" b="1" u="sng" spc="-5" dirty="0"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的示例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04473" y="5940552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4">
                <a:moveTo>
                  <a:pt x="0" y="0"/>
                </a:moveTo>
                <a:lnTo>
                  <a:pt x="2649473" y="0"/>
                </a:lnTo>
              </a:path>
            </a:pathLst>
          </a:custGeom>
          <a:ln w="9144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23573" y="6302501"/>
            <a:ext cx="2230755" cy="0"/>
          </a:xfrm>
          <a:custGeom>
            <a:avLst/>
            <a:gdLst/>
            <a:ahLst/>
            <a:cxnLst/>
            <a:rect l="l" t="t" r="r" b="b"/>
            <a:pathLst>
              <a:path w="2230754">
                <a:moveTo>
                  <a:pt x="0" y="0"/>
                </a:moveTo>
                <a:lnTo>
                  <a:pt x="2230373" y="0"/>
                </a:lnTo>
              </a:path>
            </a:pathLst>
          </a:custGeom>
          <a:ln w="9143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63147" y="4266612"/>
            <a:ext cx="441325" cy="254635"/>
          </a:xfrm>
          <a:custGeom>
            <a:avLst/>
            <a:gdLst/>
            <a:ahLst/>
            <a:cxnLst/>
            <a:rect l="l" t="t" r="r" b="b"/>
            <a:pathLst>
              <a:path w="441325" h="254635">
                <a:moveTo>
                  <a:pt x="441198" y="133175"/>
                </a:moveTo>
                <a:lnTo>
                  <a:pt x="441198" y="120221"/>
                </a:lnTo>
                <a:lnTo>
                  <a:pt x="439673" y="113363"/>
                </a:lnTo>
                <a:lnTo>
                  <a:pt x="402172" y="54158"/>
                </a:lnTo>
                <a:lnTo>
                  <a:pt x="370346" y="32581"/>
                </a:lnTo>
                <a:lnTo>
                  <a:pt x="332199" y="16367"/>
                </a:lnTo>
                <a:lnTo>
                  <a:pt x="289526" y="5525"/>
                </a:lnTo>
                <a:lnTo>
                  <a:pt x="244124" y="67"/>
                </a:lnTo>
                <a:lnTo>
                  <a:pt x="197788" y="0"/>
                </a:lnTo>
                <a:lnTo>
                  <a:pt x="152316" y="5334"/>
                </a:lnTo>
                <a:lnTo>
                  <a:pt x="109502" y="16079"/>
                </a:lnTo>
                <a:lnTo>
                  <a:pt x="71144" y="32246"/>
                </a:lnTo>
                <a:lnTo>
                  <a:pt x="39037" y="53842"/>
                </a:lnTo>
                <a:lnTo>
                  <a:pt x="761" y="113363"/>
                </a:lnTo>
                <a:lnTo>
                  <a:pt x="0" y="120221"/>
                </a:lnTo>
                <a:lnTo>
                  <a:pt x="0" y="133937"/>
                </a:lnTo>
                <a:lnTo>
                  <a:pt x="762" y="140795"/>
                </a:lnTo>
                <a:lnTo>
                  <a:pt x="2286" y="146891"/>
                </a:lnTo>
                <a:lnTo>
                  <a:pt x="4572" y="153749"/>
                </a:lnTo>
                <a:lnTo>
                  <a:pt x="9144" y="160879"/>
                </a:lnTo>
                <a:lnTo>
                  <a:pt x="9144" y="126317"/>
                </a:lnTo>
                <a:lnTo>
                  <a:pt x="9906" y="120983"/>
                </a:lnTo>
                <a:lnTo>
                  <a:pt x="24088" y="84429"/>
                </a:lnTo>
                <a:lnTo>
                  <a:pt x="78627" y="39007"/>
                </a:lnTo>
                <a:lnTo>
                  <a:pt x="116100" y="24037"/>
                </a:lnTo>
                <a:lnTo>
                  <a:pt x="157944" y="14223"/>
                </a:lnTo>
                <a:lnTo>
                  <a:pt x="202336" y="9563"/>
                </a:lnTo>
                <a:lnTo>
                  <a:pt x="247453" y="10053"/>
                </a:lnTo>
                <a:lnTo>
                  <a:pt x="291473" y="15690"/>
                </a:lnTo>
                <a:lnTo>
                  <a:pt x="332571" y="26472"/>
                </a:lnTo>
                <a:lnTo>
                  <a:pt x="368925" y="42396"/>
                </a:lnTo>
                <a:lnTo>
                  <a:pt x="420108" y="89654"/>
                </a:lnTo>
                <a:lnTo>
                  <a:pt x="431292" y="120983"/>
                </a:lnTo>
                <a:lnTo>
                  <a:pt x="431292" y="158686"/>
                </a:lnTo>
                <a:lnTo>
                  <a:pt x="441198" y="133175"/>
                </a:lnTo>
                <a:close/>
              </a:path>
              <a:path w="441325" h="254635">
                <a:moveTo>
                  <a:pt x="431292" y="158686"/>
                </a:moveTo>
                <a:lnTo>
                  <a:pt x="431292" y="133175"/>
                </a:lnTo>
                <a:lnTo>
                  <a:pt x="419956" y="164186"/>
                </a:lnTo>
                <a:lnTo>
                  <a:pt x="398795" y="190166"/>
                </a:lnTo>
                <a:lnTo>
                  <a:pt x="333903" y="227036"/>
                </a:lnTo>
                <a:lnTo>
                  <a:pt x="293627" y="237925"/>
                </a:lnTo>
                <a:lnTo>
                  <a:pt x="250432" y="243781"/>
                </a:lnTo>
                <a:lnTo>
                  <a:pt x="206047" y="244605"/>
                </a:lnTo>
                <a:lnTo>
                  <a:pt x="162197" y="240397"/>
                </a:lnTo>
                <a:lnTo>
                  <a:pt x="120610" y="231155"/>
                </a:lnTo>
                <a:lnTo>
                  <a:pt x="83013" y="216879"/>
                </a:lnTo>
                <a:lnTo>
                  <a:pt x="26696" y="173224"/>
                </a:lnTo>
                <a:lnTo>
                  <a:pt x="10668" y="138509"/>
                </a:lnTo>
                <a:lnTo>
                  <a:pt x="9144" y="126317"/>
                </a:lnTo>
                <a:lnTo>
                  <a:pt x="9144" y="160879"/>
                </a:lnTo>
                <a:lnTo>
                  <a:pt x="60652" y="215316"/>
                </a:lnTo>
                <a:lnTo>
                  <a:pt x="102017" y="234783"/>
                </a:lnTo>
                <a:lnTo>
                  <a:pt x="146958" y="247419"/>
                </a:lnTo>
                <a:lnTo>
                  <a:pt x="191495" y="253757"/>
                </a:lnTo>
                <a:lnTo>
                  <a:pt x="231647" y="254333"/>
                </a:lnTo>
                <a:lnTo>
                  <a:pt x="244124" y="254258"/>
                </a:lnTo>
                <a:lnTo>
                  <a:pt x="298221" y="246700"/>
                </a:lnTo>
                <a:lnTo>
                  <a:pt x="346115" y="232064"/>
                </a:lnTo>
                <a:lnTo>
                  <a:pt x="390516" y="208824"/>
                </a:lnTo>
                <a:lnTo>
                  <a:pt x="424514" y="176141"/>
                </a:lnTo>
                <a:lnTo>
                  <a:pt x="431292" y="15868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58447" y="4275648"/>
            <a:ext cx="598170" cy="269240"/>
          </a:xfrm>
          <a:custGeom>
            <a:avLst/>
            <a:gdLst/>
            <a:ahLst/>
            <a:cxnLst/>
            <a:rect l="l" t="t" r="r" b="b"/>
            <a:pathLst>
              <a:path w="598170" h="269239">
                <a:moveTo>
                  <a:pt x="598170" y="141665"/>
                </a:moveTo>
                <a:lnTo>
                  <a:pt x="598170" y="127187"/>
                </a:lnTo>
                <a:lnTo>
                  <a:pt x="596646" y="119567"/>
                </a:lnTo>
                <a:lnTo>
                  <a:pt x="559016" y="67219"/>
                </a:lnTo>
                <a:lnTo>
                  <a:pt x="489733" y="29835"/>
                </a:lnTo>
                <a:lnTo>
                  <a:pt x="446526" y="16758"/>
                </a:lnTo>
                <a:lnTo>
                  <a:pt x="399372" y="7426"/>
                </a:lnTo>
                <a:lnTo>
                  <a:pt x="349592" y="1839"/>
                </a:lnTo>
                <a:lnTo>
                  <a:pt x="298508" y="0"/>
                </a:lnTo>
                <a:lnTo>
                  <a:pt x="247442" y="1908"/>
                </a:lnTo>
                <a:lnTo>
                  <a:pt x="197717" y="7567"/>
                </a:lnTo>
                <a:lnTo>
                  <a:pt x="150652" y="16976"/>
                </a:lnTo>
                <a:lnTo>
                  <a:pt x="107572" y="30138"/>
                </a:lnTo>
                <a:lnTo>
                  <a:pt x="69797" y="47053"/>
                </a:lnTo>
                <a:lnTo>
                  <a:pt x="15451" y="92147"/>
                </a:lnTo>
                <a:lnTo>
                  <a:pt x="0" y="127187"/>
                </a:lnTo>
                <a:lnTo>
                  <a:pt x="0" y="142427"/>
                </a:lnTo>
                <a:lnTo>
                  <a:pt x="1524" y="149285"/>
                </a:lnTo>
                <a:lnTo>
                  <a:pt x="6096" y="163001"/>
                </a:lnTo>
                <a:lnTo>
                  <a:pt x="9144" y="166804"/>
                </a:lnTo>
                <a:lnTo>
                  <a:pt x="9144" y="134045"/>
                </a:lnTo>
                <a:lnTo>
                  <a:pt x="10667" y="121853"/>
                </a:lnTo>
                <a:lnTo>
                  <a:pt x="35307" y="83283"/>
                </a:lnTo>
                <a:lnTo>
                  <a:pt x="70914" y="57495"/>
                </a:lnTo>
                <a:lnTo>
                  <a:pt x="115538" y="37828"/>
                </a:lnTo>
                <a:lnTo>
                  <a:pt x="164942" y="23717"/>
                </a:lnTo>
                <a:lnTo>
                  <a:pt x="214889" y="14597"/>
                </a:lnTo>
                <a:lnTo>
                  <a:pt x="261142" y="9906"/>
                </a:lnTo>
                <a:lnTo>
                  <a:pt x="298508" y="9098"/>
                </a:lnTo>
                <a:lnTo>
                  <a:pt x="314706" y="9115"/>
                </a:lnTo>
                <a:lnTo>
                  <a:pt x="370979" y="12887"/>
                </a:lnTo>
                <a:lnTo>
                  <a:pt x="422348" y="21362"/>
                </a:lnTo>
                <a:lnTo>
                  <a:pt x="476488" y="35918"/>
                </a:lnTo>
                <a:lnTo>
                  <a:pt x="526595" y="57210"/>
                </a:lnTo>
                <a:lnTo>
                  <a:pt x="565867" y="85891"/>
                </a:lnTo>
                <a:lnTo>
                  <a:pt x="587502" y="122615"/>
                </a:lnTo>
                <a:lnTo>
                  <a:pt x="589026" y="134807"/>
                </a:lnTo>
                <a:lnTo>
                  <a:pt x="589026" y="163233"/>
                </a:lnTo>
                <a:lnTo>
                  <a:pt x="598170" y="141665"/>
                </a:lnTo>
                <a:close/>
              </a:path>
              <a:path w="598170" h="269239">
                <a:moveTo>
                  <a:pt x="589026" y="163233"/>
                </a:moveTo>
                <a:lnTo>
                  <a:pt x="589026" y="134807"/>
                </a:lnTo>
                <a:lnTo>
                  <a:pt x="587502" y="146999"/>
                </a:lnTo>
                <a:lnTo>
                  <a:pt x="565113" y="183694"/>
                </a:lnTo>
                <a:lnTo>
                  <a:pt x="525842" y="212336"/>
                </a:lnTo>
                <a:lnTo>
                  <a:pt x="476149" y="233557"/>
                </a:lnTo>
                <a:lnTo>
                  <a:pt x="422500" y="247989"/>
                </a:lnTo>
                <a:lnTo>
                  <a:pt x="371357" y="256264"/>
                </a:lnTo>
                <a:lnTo>
                  <a:pt x="329184" y="259013"/>
                </a:lnTo>
                <a:lnTo>
                  <a:pt x="298508" y="259771"/>
                </a:lnTo>
                <a:lnTo>
                  <a:pt x="260099" y="259011"/>
                </a:lnTo>
                <a:lnTo>
                  <a:pt x="214815" y="254566"/>
                </a:lnTo>
                <a:lnTo>
                  <a:pt x="166458" y="245907"/>
                </a:lnTo>
                <a:lnTo>
                  <a:pt x="118638" y="232498"/>
                </a:lnTo>
                <a:lnTo>
                  <a:pt x="74962" y="213805"/>
                </a:lnTo>
                <a:lnTo>
                  <a:pt x="39039" y="189293"/>
                </a:lnTo>
                <a:lnTo>
                  <a:pt x="14478" y="158429"/>
                </a:lnTo>
                <a:lnTo>
                  <a:pt x="9144" y="134045"/>
                </a:lnTo>
                <a:lnTo>
                  <a:pt x="9144" y="166804"/>
                </a:lnTo>
                <a:lnTo>
                  <a:pt x="71974" y="222766"/>
                </a:lnTo>
                <a:lnTo>
                  <a:pt x="119424" y="242586"/>
                </a:lnTo>
                <a:lnTo>
                  <a:pt x="171333" y="256505"/>
                </a:lnTo>
                <a:lnTo>
                  <a:pt x="223790" y="265130"/>
                </a:lnTo>
                <a:lnTo>
                  <a:pt x="272884" y="269066"/>
                </a:lnTo>
                <a:lnTo>
                  <a:pt x="299466" y="268972"/>
                </a:lnTo>
                <a:lnTo>
                  <a:pt x="329184" y="268919"/>
                </a:lnTo>
                <a:lnTo>
                  <a:pt x="380951" y="264554"/>
                </a:lnTo>
                <a:lnTo>
                  <a:pt x="424372" y="257084"/>
                </a:lnTo>
                <a:lnTo>
                  <a:pt x="470496" y="245176"/>
                </a:lnTo>
                <a:lnTo>
                  <a:pt x="515130" y="228253"/>
                </a:lnTo>
                <a:lnTo>
                  <a:pt x="554081" y="205743"/>
                </a:lnTo>
                <a:lnTo>
                  <a:pt x="583159" y="177071"/>
                </a:lnTo>
                <a:lnTo>
                  <a:pt x="589026" y="16323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31297" y="878078"/>
            <a:ext cx="8424545" cy="4258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2.1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关系模型简述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关系模型的提出与作用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161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关系模型最早由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E.F.Codd</a:t>
            </a: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在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1970</a:t>
            </a: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年提出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 marR="211455" indent="-635">
              <a:lnSpc>
                <a:spcPct val="13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是从表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(Table)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及表的处理方式抽象出来的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是在对传统表及其操作严格  定义基础上，引入</a:t>
            </a:r>
            <a:r>
              <a:rPr sz="2000" b="1" spc="5" dirty="0">
                <a:solidFill>
                  <a:schemeClr val="accent1"/>
                </a:solidFill>
                <a:latin typeface="Microsoft JhengHei" panose="020B0604030504040204" charset="-120"/>
                <a:cs typeface="Microsoft JhengHei" panose="020B0604030504040204" charset="-120"/>
              </a:rPr>
              <a:t>集合理论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000" b="1" spc="5" dirty="0">
                <a:solidFill>
                  <a:schemeClr val="accent1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逻辑学理论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提出的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 marR="186690">
              <a:lnSpc>
                <a:spcPct val="130000"/>
              </a:lnSpc>
              <a:spcBef>
                <a:spcPts val="480"/>
              </a:spcBef>
              <a:tabLst>
                <a:tab pos="4399280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是数据库的三大经典数据模型之一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</a:t>
            </a:r>
            <a:r>
              <a:rPr sz="2000" b="1" dirty="0">
                <a:latin typeface="Arial" panose="020B0604020202020204"/>
                <a:cs typeface="Arial" panose="020B0604020202020204"/>
              </a:rPr>
              <a:t>	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也是现在大多数商品化数据库系统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所仍然使用的数据模型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 marR="5080">
              <a:lnSpc>
                <a:spcPct val="130000"/>
              </a:lnSpc>
              <a:spcBef>
                <a:spcPts val="480"/>
              </a:spcBef>
              <a:tabLst>
                <a:tab pos="7134225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标准的数据库语言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(SQL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语言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是建立在关系模型基础之上的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</a:t>
            </a:r>
            <a:r>
              <a:rPr sz="2000" b="1" dirty="0">
                <a:latin typeface="Arial" panose="020B0604020202020204"/>
                <a:cs typeface="Arial" panose="020B0604020202020204"/>
              </a:rPr>
              <a:t>	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数据库领域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的众多理论也都是建立在关系模型基础之上的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45721" y="5253228"/>
            <a:ext cx="3854196" cy="16009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479155" cy="348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9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对关系完整性的支持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>
              <a:lnSpc>
                <a:spcPct val="100000"/>
              </a:lnSpc>
              <a:spcBef>
                <a:spcPts val="215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实体完整性和参照完整性由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DBMS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系统自动支持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 marR="5080">
              <a:lnSpc>
                <a:spcPct val="130000"/>
              </a:lnSpc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DBMS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系统通常提供了如下机制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endParaRPr lang="en-US" sz="2000" b="1" spc="5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 marR="5080">
              <a:lnSpc>
                <a:spcPct val="130000"/>
              </a:lnSpc>
            </a:pPr>
            <a:r>
              <a:rPr 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(1)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它使用户可以自行定义有关的完整性约束条件</a:t>
            </a:r>
            <a:endParaRPr lang="en-US" sz="2000" b="1" spc="5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6045" marR="5080">
              <a:lnSpc>
                <a:spcPct val="130000"/>
              </a:lnSpc>
            </a:pPr>
            <a:r>
              <a:rPr 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(2)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当有更新操作时，自动检验更新操作的正确性，即是否符合用户自定义的完整性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31297" y="877315"/>
            <a:ext cx="8451850" cy="5674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教材中示例数据库的简要解释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161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为使同学更好地理解教材中的示例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教材中使用了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CAP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数据库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,</a:t>
            </a:r>
            <a:r>
              <a:rPr sz="200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该数据库有四个关系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41020" marR="151130" algn="just">
              <a:lnSpc>
                <a:spcPct val="130000"/>
              </a:lnSpc>
              <a:buFont typeface="Wingdings" panose="05000000000000000000"/>
              <a:buChar char=""/>
              <a:tabLst>
                <a:tab pos="838835" algn="l"/>
              </a:tabLst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Customers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(cid,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cname, </a:t>
            </a:r>
            <a:r>
              <a:rPr sz="2000" b="1" spc="-3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city,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discnt)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客户定义表，描述了客户的 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唯一标识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cid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，客户名称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cname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，客户所在的城市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city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，以及该客户购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买产品时所可能给予的折扣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discnt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 marR="139700" algn="just">
              <a:lnSpc>
                <a:spcPct val="130000"/>
              </a:lnSpc>
              <a:buFont typeface="Wingdings" panose="05000000000000000000"/>
              <a:buChar char=""/>
              <a:tabLst>
                <a:tab pos="829310" algn="l"/>
              </a:tabLst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Agents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(aid,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aname, </a:t>
            </a:r>
            <a:r>
              <a:rPr sz="2000" b="1" spc="-3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city,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percent)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代理商定义表，描述了代理商 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的唯一标识</a:t>
            </a:r>
            <a:r>
              <a:rPr sz="2000" b="1" dirty="0">
                <a:latin typeface="Arial" panose="020B0604020202020204"/>
                <a:cs typeface="Arial" panose="020B0604020202020204"/>
              </a:rPr>
              <a:t>aid,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代理商名称</a:t>
            </a:r>
            <a:r>
              <a:rPr sz="2000" b="1" dirty="0">
                <a:latin typeface="Arial" panose="020B0604020202020204"/>
                <a:cs typeface="Arial" panose="020B0604020202020204"/>
              </a:rPr>
              <a:t>aname,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代理商所在的城市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city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，以及该代  理商销售产品时所可能给予的佣金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/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提成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percent(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以百分比形式表达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 marR="5080">
              <a:lnSpc>
                <a:spcPct val="130000"/>
              </a:lnSpc>
              <a:buFont typeface="Wingdings" panose="05000000000000000000"/>
              <a:buChar char=""/>
              <a:tabLst>
                <a:tab pos="838835" algn="l"/>
              </a:tabLst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Products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(pid, pname, </a:t>
            </a:r>
            <a:r>
              <a:rPr sz="2000" b="1" spc="-3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city, </a:t>
            </a:r>
            <a:r>
              <a:rPr sz="2000" b="1" spc="-2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quantity,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price)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库存商品信息表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描述 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了商品标识</a:t>
            </a:r>
            <a:r>
              <a:rPr sz="2000" b="1" dirty="0">
                <a:latin typeface="Arial" panose="020B0604020202020204"/>
                <a:cs typeface="Arial" panose="020B0604020202020204"/>
              </a:rPr>
              <a:t>pid,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商品名称</a:t>
            </a:r>
            <a:r>
              <a:rPr sz="2000" b="1" dirty="0">
                <a:latin typeface="Arial" panose="020B0604020202020204"/>
                <a:cs typeface="Arial" panose="020B0604020202020204"/>
              </a:rPr>
              <a:t>pname, </a:t>
            </a: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有该商品库存的城市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city,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在该城市  </a:t>
            </a: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有该商品的数量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quantity,</a:t>
            </a:r>
            <a:r>
              <a:rPr sz="200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每单位商品的批发价</a:t>
            </a:r>
            <a:r>
              <a:rPr sz="2000" b="1" dirty="0">
                <a:latin typeface="Arial" panose="020B0604020202020204"/>
                <a:cs typeface="Arial" panose="020B0604020202020204"/>
              </a:rPr>
              <a:t>price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31297" y="877315"/>
            <a:ext cx="8422005" cy="407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4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教材中示例数据库的简要解释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541020" marR="5080">
              <a:lnSpc>
                <a:spcPct val="130000"/>
              </a:lnSpc>
              <a:spcBef>
                <a:spcPts val="890"/>
              </a:spcBef>
              <a:buFont typeface="Wingdings" panose="05000000000000000000"/>
              <a:buChar char=""/>
              <a:tabLst>
                <a:tab pos="838835" algn="l"/>
              </a:tabLst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Orders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(ordno,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month,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cid, aid, pid, </a:t>
            </a:r>
            <a:r>
              <a:rPr sz="2000" b="1" spc="-4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qty,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dollars)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订单信息表，订 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单唯一标识</a:t>
            </a:r>
            <a:r>
              <a:rPr sz="2000" b="1" dirty="0">
                <a:latin typeface="Arial" panose="020B0604020202020204"/>
                <a:cs typeface="Arial" panose="020B0604020202020204"/>
              </a:rPr>
              <a:t>ordno,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订单发生的月份</a:t>
            </a:r>
            <a:r>
              <a:rPr sz="2000" b="1" dirty="0">
                <a:latin typeface="Arial" panose="020B0604020202020204"/>
                <a:cs typeface="Arial" panose="020B0604020202020204"/>
              </a:rPr>
              <a:t>month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，购买商品的客户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cid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，所 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订购的商品</a:t>
            </a:r>
            <a:r>
              <a:rPr sz="2000" b="1" dirty="0">
                <a:latin typeface="Arial" panose="020B0604020202020204"/>
                <a:cs typeface="Arial" panose="020B0604020202020204"/>
              </a:rPr>
              <a:t>pid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，经由代理商</a:t>
            </a:r>
            <a:r>
              <a:rPr sz="2000" b="1" dirty="0">
                <a:latin typeface="Arial" panose="020B0604020202020204"/>
                <a:cs typeface="Arial" panose="020B0604020202020204"/>
              </a:rPr>
              <a:t>aid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购买</a:t>
            </a:r>
            <a:r>
              <a:rPr sz="2000" b="1" dirty="0">
                <a:latin typeface="Arial" panose="020B0604020202020204"/>
                <a:cs typeface="Arial" panose="020B0604020202020204"/>
              </a:rPr>
              <a:t>.  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客户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cid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经由代理商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aid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购买了商品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pid, </a:t>
            </a:r>
            <a:r>
              <a:rPr sz="2000" b="1" spc="-2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数量为</a:t>
            </a:r>
            <a:r>
              <a:rPr sz="2000" b="1" spc="-2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qty, 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价格为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dollars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，发  生在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month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月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签署的订单号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ordno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8382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教材中的大部分示例以此数据库为基础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教材中的示例留给大家去研读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3573" y="390906"/>
            <a:ext cx="4571365" cy="4805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10" dirty="0">
                <a:latin typeface="Microsoft JhengHei" panose="020B0604030504040204" charset="-120"/>
                <a:cs typeface="Microsoft JhengHei" panose="020B0604030504040204" charset="-120"/>
              </a:rPr>
              <a:t>《数据库系统基础》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  <a:tabLst>
                <a:tab pos="1341755" algn="l"/>
              </a:tabLst>
            </a:pPr>
            <a:r>
              <a:rPr sz="2800" b="1" spc="-75" dirty="0">
                <a:latin typeface="Microsoft JhengHei" panose="020B0604030504040204" charset="-120"/>
                <a:cs typeface="Microsoft JhengHei" panose="020B0604030504040204" charset="-120"/>
              </a:rPr>
              <a:t>第2</a:t>
            </a:r>
            <a:r>
              <a:rPr sz="2800" b="1" spc="-105" dirty="0">
                <a:latin typeface="Microsoft JhengHei" panose="020B0604030504040204" charset="-120"/>
                <a:cs typeface="Microsoft JhengHei" panose="020B0604030504040204" charset="-120"/>
              </a:rPr>
              <a:t>章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关系模型与关系运算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2360"/>
              </a:spcBef>
              <a:tabLst>
                <a:tab pos="68199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2.1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关系模型与关系运算简述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860"/>
              </a:spcBef>
              <a:tabLst>
                <a:tab pos="68199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2.2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关系与关系模型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865"/>
              </a:spcBef>
              <a:tabLst>
                <a:tab pos="681990" algn="l"/>
              </a:tabLst>
            </a:pPr>
            <a:r>
              <a:rPr sz="2400" b="1" u="heavy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400" b="1" u="heavy" spc="5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95"/>
              </a:spcBef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000" b="1" spc="-9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关系代数概述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000" b="1" spc="-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关系代数的基本操作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000" b="1" spc="-7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用关系代数表达检索请求的示例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785"/>
              </a:spcBef>
              <a:tabLst>
                <a:tab pos="68199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2.4	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关系元组演算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48590">
              <a:lnSpc>
                <a:spcPct val="100000"/>
              </a:lnSpc>
              <a:spcBef>
                <a:spcPts val="865"/>
              </a:spcBef>
              <a:tabLst>
                <a:tab pos="68199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2.5	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关系域演算语言</a:t>
            </a:r>
            <a:r>
              <a:rPr sz="2400" b="1" spc="5" dirty="0">
                <a:latin typeface="Times New Roman" panose="02020603050405020304"/>
                <a:cs typeface="Times New Roman" panose="02020603050405020304"/>
              </a:rPr>
              <a:t>QBE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8437245" cy="3399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9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关系代数概述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35890" marR="5080">
              <a:lnSpc>
                <a:spcPct val="130000"/>
              </a:lnSpc>
              <a:spcBef>
                <a:spcPts val="79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基于集合，提供了一系列的关系代数操作：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并、差、笛卡尔积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广义积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  </a:t>
            </a:r>
            <a:r>
              <a:rPr sz="2000" b="1" spc="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交、选择、投影、连接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和</a:t>
            </a:r>
            <a:r>
              <a:rPr sz="2000" b="1" spc="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关系除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，是一种集合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思维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的操作语言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35890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关系代数操作以一个或多个关系为输入，结果是一个新的关系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35890" marR="30480">
              <a:lnSpc>
                <a:spcPct val="130000"/>
              </a:lnSpc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用对关系的运算来表达查询，需要指明所用的操作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因此具有一定的过程 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性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2617" y="5505221"/>
            <a:ext cx="713613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是一种抽象的语言，是学习其他数据库语言，如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SQL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等的基础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46617" y="4409694"/>
            <a:ext cx="5923026" cy="8526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5716270" cy="2367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6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关系代数基本操作概览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35890">
              <a:lnSpc>
                <a:spcPct val="100000"/>
              </a:lnSpc>
              <a:spcBef>
                <a:spcPts val="151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关系代数基本操作分为：集合操作和纯关系操作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 panose="02020603050405020304"/>
              <a:cs typeface="Times New Roman" panose="02020603050405020304"/>
            </a:endParaRPr>
          </a:p>
          <a:p>
            <a:pPr marL="1104265">
              <a:lnSpc>
                <a:spcPct val="100000"/>
              </a:lnSpc>
            </a:pP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(1)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集合操作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82089" y="4853698"/>
            <a:ext cx="16122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(2)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纯关系操作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5177" y="3216401"/>
            <a:ext cx="6608826" cy="16093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67369" y="5207508"/>
            <a:ext cx="6704838" cy="1609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9009362" cy="460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6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关系代数基本操作概览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52070">
              <a:lnSpc>
                <a:spcPct val="100000"/>
              </a:lnSpc>
              <a:spcBef>
                <a:spcPts val="1515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某些关系代数操作，如并、差、交等，需满足“并相容性”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2070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并相容性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9270" marR="155575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参与运算的两个关系及其相关属性之间有一定的对应性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9270" marR="5080">
              <a:lnSpc>
                <a:spcPct val="130000"/>
              </a:lnSpc>
              <a:tabLst>
                <a:tab pos="876935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定义：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存在相容性，当且仅当：</a:t>
            </a:r>
            <a:r>
              <a:rPr sz="2000" b="1" spc="7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endParaRPr lang="en-US" altLang="zh-CN" sz="2000" b="1" spc="7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9270" marR="5080">
              <a:lnSpc>
                <a:spcPct val="130000"/>
              </a:lnSpc>
              <a:tabLst>
                <a:tab pos="876935" algn="l"/>
              </a:tabLst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(1)</a:t>
            </a:r>
            <a:r>
              <a:rPr sz="200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的属性数目必须相同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；</a:t>
            </a:r>
            <a:endParaRPr lang="en-US" altLang="zh-CN" sz="2000" b="1" spc="5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09270" marR="5080">
              <a:lnSpc>
                <a:spcPct val="130000"/>
              </a:lnSpc>
              <a:tabLst>
                <a:tab pos="876935" algn="l"/>
              </a:tabLst>
            </a:pPr>
            <a:r>
              <a:rPr sz="2000" b="1" spc="5" dirty="0">
                <a:latin typeface="Arial" panose="020B0604020202020204"/>
                <a:cs typeface="Arial" panose="020B0604020202020204"/>
              </a:rPr>
              <a:t>(2) 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对于任意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i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，关系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的第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i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个属性的域必须和关系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的第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i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个属性的域相同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66470">
              <a:lnSpc>
                <a:spcPct val="100000"/>
              </a:lnSpc>
              <a:spcBef>
                <a:spcPts val="720"/>
              </a:spcBef>
              <a:tabLst>
                <a:tab pos="4149090" algn="l"/>
              </a:tabLst>
            </a:pP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假设：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(A1,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A2, … ,</a:t>
            </a:r>
            <a:r>
              <a:rPr sz="2000" b="1" spc="-1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An)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	S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(B1, B2, …</a:t>
            </a:r>
            <a:r>
              <a:rPr sz="2000" b="1" spc="-5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,Bm)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966470">
              <a:lnSpc>
                <a:spcPct val="100000"/>
              </a:lnSpc>
              <a:spcBef>
                <a:spcPts val="720"/>
              </a:spcBef>
            </a:pP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和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满足并相容性：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n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= m 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并且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Domain(Ai)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000" b="1" spc="7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Domain(Bi)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7955915" cy="4820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6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关系代数基本操作概览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52070">
              <a:lnSpc>
                <a:spcPct val="100000"/>
              </a:lnSpc>
              <a:spcBef>
                <a:spcPts val="1515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并相容性的示例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66370" marR="1118235">
              <a:lnSpc>
                <a:spcPct val="130000"/>
              </a:lnSpc>
              <a:spcBef>
                <a:spcPts val="1715"/>
              </a:spcBef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STUDENT(SID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char(10)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Sname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char(8)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Age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char(3)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)  PROFESSOR(PID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char(10)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Pname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char(8)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Age</a:t>
            </a:r>
            <a:r>
              <a:rPr sz="20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char(3)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865505">
              <a:lnSpc>
                <a:spcPct val="100000"/>
              </a:lnSpc>
              <a:spcBef>
                <a:spcPts val="720"/>
              </a:spcBef>
            </a:pP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STUDENT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与关系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PROFESSOR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是相容的，因为：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65505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(1)</a:t>
            </a:r>
            <a:r>
              <a:rPr sz="2000" b="1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的属性数目都是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3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865505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(2)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的属性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SID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与关系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的属性</a:t>
            </a:r>
            <a:r>
              <a:rPr sz="2000" b="1" dirty="0">
                <a:latin typeface="Arial" panose="020B0604020202020204"/>
                <a:cs typeface="Arial" panose="020B0604020202020204"/>
              </a:rPr>
              <a:t>PID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的域都是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char(10)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865505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(3)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的属性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Sname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与关系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的属性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Sname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的域都是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char(8)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865505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(4)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的属性</a:t>
            </a:r>
            <a:r>
              <a:rPr sz="2000" b="1" dirty="0">
                <a:latin typeface="Arial" panose="020B0604020202020204"/>
                <a:cs typeface="Arial" panose="020B0604020202020204"/>
              </a:rPr>
              <a:t>Age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与关系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的属性</a:t>
            </a:r>
            <a:r>
              <a:rPr sz="2000" b="1" dirty="0">
                <a:latin typeface="Arial" panose="020B0604020202020204"/>
                <a:cs typeface="Arial" panose="020B0604020202020204"/>
              </a:rPr>
              <a:t>Age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的域都是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char(3)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96141" y="5159502"/>
            <a:ext cx="1752599" cy="13571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91569" y="5154929"/>
            <a:ext cx="1762760" cy="1366520"/>
          </a:xfrm>
          <a:custGeom>
            <a:avLst/>
            <a:gdLst/>
            <a:ahLst/>
            <a:cxnLst/>
            <a:rect l="l" t="t" r="r" b="b"/>
            <a:pathLst>
              <a:path w="1762759" h="1366520">
                <a:moveTo>
                  <a:pt x="1762506" y="1366266"/>
                </a:moveTo>
                <a:lnTo>
                  <a:pt x="1762506" y="0"/>
                </a:lnTo>
                <a:lnTo>
                  <a:pt x="0" y="0"/>
                </a:lnTo>
                <a:lnTo>
                  <a:pt x="0" y="1366266"/>
                </a:lnTo>
                <a:lnTo>
                  <a:pt x="4572" y="1366266"/>
                </a:lnTo>
                <a:lnTo>
                  <a:pt x="4572" y="9144"/>
                </a:lnTo>
                <a:lnTo>
                  <a:pt x="9905" y="4572"/>
                </a:lnTo>
                <a:lnTo>
                  <a:pt x="9905" y="9144"/>
                </a:lnTo>
                <a:lnTo>
                  <a:pt x="1752599" y="9143"/>
                </a:lnTo>
                <a:lnTo>
                  <a:pt x="1752599" y="4571"/>
                </a:lnTo>
                <a:lnTo>
                  <a:pt x="1757171" y="9143"/>
                </a:lnTo>
                <a:lnTo>
                  <a:pt x="1757171" y="1366266"/>
                </a:lnTo>
                <a:lnTo>
                  <a:pt x="1762506" y="1366266"/>
                </a:lnTo>
                <a:close/>
              </a:path>
              <a:path w="1762759" h="1366520">
                <a:moveTo>
                  <a:pt x="9905" y="9144"/>
                </a:moveTo>
                <a:lnTo>
                  <a:pt x="9905" y="4572"/>
                </a:lnTo>
                <a:lnTo>
                  <a:pt x="4572" y="9144"/>
                </a:lnTo>
                <a:lnTo>
                  <a:pt x="9905" y="9144"/>
                </a:lnTo>
                <a:close/>
              </a:path>
              <a:path w="1762759" h="1366520">
                <a:moveTo>
                  <a:pt x="9906" y="1357122"/>
                </a:moveTo>
                <a:lnTo>
                  <a:pt x="9905" y="9144"/>
                </a:lnTo>
                <a:lnTo>
                  <a:pt x="4572" y="9144"/>
                </a:lnTo>
                <a:lnTo>
                  <a:pt x="4572" y="1357122"/>
                </a:lnTo>
                <a:lnTo>
                  <a:pt x="9906" y="1357122"/>
                </a:lnTo>
                <a:close/>
              </a:path>
              <a:path w="1762759" h="1366520">
                <a:moveTo>
                  <a:pt x="1757171" y="1357122"/>
                </a:moveTo>
                <a:lnTo>
                  <a:pt x="4572" y="1357122"/>
                </a:lnTo>
                <a:lnTo>
                  <a:pt x="9906" y="1361694"/>
                </a:lnTo>
                <a:lnTo>
                  <a:pt x="9906" y="1366266"/>
                </a:lnTo>
                <a:lnTo>
                  <a:pt x="1752599" y="1366266"/>
                </a:lnTo>
                <a:lnTo>
                  <a:pt x="1752599" y="1361694"/>
                </a:lnTo>
                <a:lnTo>
                  <a:pt x="1757171" y="1357122"/>
                </a:lnTo>
                <a:close/>
              </a:path>
              <a:path w="1762759" h="1366520">
                <a:moveTo>
                  <a:pt x="9906" y="1366266"/>
                </a:moveTo>
                <a:lnTo>
                  <a:pt x="9906" y="1361694"/>
                </a:lnTo>
                <a:lnTo>
                  <a:pt x="4572" y="1357122"/>
                </a:lnTo>
                <a:lnTo>
                  <a:pt x="4572" y="1366266"/>
                </a:lnTo>
                <a:lnTo>
                  <a:pt x="9906" y="1366266"/>
                </a:lnTo>
                <a:close/>
              </a:path>
              <a:path w="1762759" h="1366520">
                <a:moveTo>
                  <a:pt x="1757171" y="9143"/>
                </a:moveTo>
                <a:lnTo>
                  <a:pt x="1752599" y="4571"/>
                </a:lnTo>
                <a:lnTo>
                  <a:pt x="1752599" y="9143"/>
                </a:lnTo>
                <a:lnTo>
                  <a:pt x="1757171" y="9143"/>
                </a:lnTo>
                <a:close/>
              </a:path>
              <a:path w="1762759" h="1366520">
                <a:moveTo>
                  <a:pt x="1757171" y="1357122"/>
                </a:moveTo>
                <a:lnTo>
                  <a:pt x="1757171" y="9143"/>
                </a:lnTo>
                <a:lnTo>
                  <a:pt x="1752599" y="9143"/>
                </a:lnTo>
                <a:lnTo>
                  <a:pt x="1752599" y="1357122"/>
                </a:lnTo>
                <a:lnTo>
                  <a:pt x="1757171" y="1357122"/>
                </a:lnTo>
                <a:close/>
              </a:path>
              <a:path w="1762759" h="1366520">
                <a:moveTo>
                  <a:pt x="1757171" y="1366266"/>
                </a:moveTo>
                <a:lnTo>
                  <a:pt x="1757171" y="1357122"/>
                </a:lnTo>
                <a:lnTo>
                  <a:pt x="1752599" y="1361694"/>
                </a:lnTo>
                <a:lnTo>
                  <a:pt x="1752599" y="1366266"/>
                </a:lnTo>
                <a:lnTo>
                  <a:pt x="1757171" y="13662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75239" y="5270753"/>
            <a:ext cx="1752600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70667" y="5266182"/>
            <a:ext cx="1762760" cy="1153160"/>
          </a:xfrm>
          <a:custGeom>
            <a:avLst/>
            <a:gdLst/>
            <a:ahLst/>
            <a:cxnLst/>
            <a:rect l="l" t="t" r="r" b="b"/>
            <a:pathLst>
              <a:path w="1762760" h="1153160">
                <a:moveTo>
                  <a:pt x="1762506" y="576072"/>
                </a:moveTo>
                <a:lnTo>
                  <a:pt x="1757933" y="516636"/>
                </a:lnTo>
                <a:lnTo>
                  <a:pt x="1738247" y="443533"/>
                </a:lnTo>
                <a:lnTo>
                  <a:pt x="1720571" y="401609"/>
                </a:lnTo>
                <a:lnTo>
                  <a:pt x="1699080" y="361889"/>
                </a:lnTo>
                <a:lnTo>
                  <a:pt x="1674047" y="324355"/>
                </a:lnTo>
                <a:lnTo>
                  <a:pt x="1645741" y="288986"/>
                </a:lnTo>
                <a:lnTo>
                  <a:pt x="1614434" y="255764"/>
                </a:lnTo>
                <a:lnTo>
                  <a:pt x="1580397" y="224671"/>
                </a:lnTo>
                <a:lnTo>
                  <a:pt x="1543902" y="195687"/>
                </a:lnTo>
                <a:lnTo>
                  <a:pt x="1505218" y="168793"/>
                </a:lnTo>
                <a:lnTo>
                  <a:pt x="1464618" y="143971"/>
                </a:lnTo>
                <a:lnTo>
                  <a:pt x="1422373" y="121200"/>
                </a:lnTo>
                <a:lnTo>
                  <a:pt x="1378566" y="100385"/>
                </a:lnTo>
                <a:lnTo>
                  <a:pt x="1334029" y="81741"/>
                </a:lnTo>
                <a:lnTo>
                  <a:pt x="1288473" y="65014"/>
                </a:lnTo>
                <a:lnTo>
                  <a:pt x="1242356" y="50264"/>
                </a:lnTo>
                <a:lnTo>
                  <a:pt x="1195948" y="37471"/>
                </a:lnTo>
                <a:lnTo>
                  <a:pt x="1149522" y="26617"/>
                </a:lnTo>
                <a:lnTo>
                  <a:pt x="1103347" y="17682"/>
                </a:lnTo>
                <a:lnTo>
                  <a:pt x="1057696" y="10649"/>
                </a:lnTo>
                <a:lnTo>
                  <a:pt x="1012839" y="5496"/>
                </a:lnTo>
                <a:lnTo>
                  <a:pt x="969047" y="2207"/>
                </a:lnTo>
                <a:lnTo>
                  <a:pt x="926591" y="762"/>
                </a:lnTo>
                <a:lnTo>
                  <a:pt x="880872" y="0"/>
                </a:lnTo>
                <a:lnTo>
                  <a:pt x="835913" y="762"/>
                </a:lnTo>
                <a:lnTo>
                  <a:pt x="793429" y="2152"/>
                </a:lnTo>
                <a:lnTo>
                  <a:pt x="749945" y="5382"/>
                </a:lnTo>
                <a:lnTo>
                  <a:pt x="705150" y="10512"/>
                </a:lnTo>
                <a:lnTo>
                  <a:pt x="659517" y="17543"/>
                </a:lnTo>
                <a:lnTo>
                  <a:pt x="613323" y="26492"/>
                </a:lnTo>
                <a:lnTo>
                  <a:pt x="566845" y="37374"/>
                </a:lnTo>
                <a:lnTo>
                  <a:pt x="520361" y="50206"/>
                </a:lnTo>
                <a:lnTo>
                  <a:pt x="474146" y="65005"/>
                </a:lnTo>
                <a:lnTo>
                  <a:pt x="428479" y="81785"/>
                </a:lnTo>
                <a:lnTo>
                  <a:pt x="383636" y="100564"/>
                </a:lnTo>
                <a:lnTo>
                  <a:pt x="339894" y="121358"/>
                </a:lnTo>
                <a:lnTo>
                  <a:pt x="297531" y="144182"/>
                </a:lnTo>
                <a:lnTo>
                  <a:pt x="256824" y="169053"/>
                </a:lnTo>
                <a:lnTo>
                  <a:pt x="218049" y="195988"/>
                </a:lnTo>
                <a:lnTo>
                  <a:pt x="181483" y="225001"/>
                </a:lnTo>
                <a:lnTo>
                  <a:pt x="147405" y="256111"/>
                </a:lnTo>
                <a:lnTo>
                  <a:pt x="116090" y="289332"/>
                </a:lnTo>
                <a:lnTo>
                  <a:pt x="87815" y="324681"/>
                </a:lnTo>
                <a:lnTo>
                  <a:pt x="62859" y="362174"/>
                </a:lnTo>
                <a:lnTo>
                  <a:pt x="41498" y="401827"/>
                </a:lnTo>
                <a:lnTo>
                  <a:pt x="24008" y="443657"/>
                </a:lnTo>
                <a:lnTo>
                  <a:pt x="10667" y="487680"/>
                </a:lnTo>
                <a:lnTo>
                  <a:pt x="1523" y="546354"/>
                </a:lnTo>
                <a:lnTo>
                  <a:pt x="0" y="576072"/>
                </a:lnTo>
                <a:lnTo>
                  <a:pt x="1524" y="605790"/>
                </a:lnTo>
                <a:lnTo>
                  <a:pt x="4572" y="635508"/>
                </a:lnTo>
                <a:lnTo>
                  <a:pt x="9906" y="660844"/>
                </a:lnTo>
                <a:lnTo>
                  <a:pt x="9906" y="576072"/>
                </a:lnTo>
                <a:lnTo>
                  <a:pt x="10667" y="546354"/>
                </a:lnTo>
                <a:lnTo>
                  <a:pt x="19811" y="489966"/>
                </a:lnTo>
                <a:lnTo>
                  <a:pt x="33397" y="446392"/>
                </a:lnTo>
                <a:lnTo>
                  <a:pt x="50943" y="405053"/>
                </a:lnTo>
                <a:lnTo>
                  <a:pt x="72192" y="365925"/>
                </a:lnTo>
                <a:lnTo>
                  <a:pt x="96890" y="328982"/>
                </a:lnTo>
                <a:lnTo>
                  <a:pt x="124782" y="294199"/>
                </a:lnTo>
                <a:lnTo>
                  <a:pt x="155610" y="261552"/>
                </a:lnTo>
                <a:lnTo>
                  <a:pt x="189121" y="231016"/>
                </a:lnTo>
                <a:lnTo>
                  <a:pt x="225059" y="202565"/>
                </a:lnTo>
                <a:lnTo>
                  <a:pt x="263168" y="176175"/>
                </a:lnTo>
                <a:lnTo>
                  <a:pt x="303193" y="151821"/>
                </a:lnTo>
                <a:lnTo>
                  <a:pt x="344879" y="129478"/>
                </a:lnTo>
                <a:lnTo>
                  <a:pt x="387969" y="109121"/>
                </a:lnTo>
                <a:lnTo>
                  <a:pt x="432209" y="90724"/>
                </a:lnTo>
                <a:lnTo>
                  <a:pt x="477343" y="74265"/>
                </a:lnTo>
                <a:lnTo>
                  <a:pt x="523116" y="59716"/>
                </a:lnTo>
                <a:lnTo>
                  <a:pt x="569272" y="47054"/>
                </a:lnTo>
                <a:lnTo>
                  <a:pt x="615555" y="36253"/>
                </a:lnTo>
                <a:lnTo>
                  <a:pt x="661711" y="27289"/>
                </a:lnTo>
                <a:lnTo>
                  <a:pt x="707484" y="20136"/>
                </a:lnTo>
                <a:lnTo>
                  <a:pt x="752618" y="14770"/>
                </a:lnTo>
                <a:lnTo>
                  <a:pt x="796858" y="11166"/>
                </a:lnTo>
                <a:lnTo>
                  <a:pt x="839948" y="9299"/>
                </a:lnTo>
                <a:lnTo>
                  <a:pt x="880872" y="9146"/>
                </a:lnTo>
                <a:lnTo>
                  <a:pt x="883508" y="9175"/>
                </a:lnTo>
                <a:lnTo>
                  <a:pt x="926591" y="9906"/>
                </a:lnTo>
                <a:lnTo>
                  <a:pt x="970788" y="12192"/>
                </a:lnTo>
                <a:lnTo>
                  <a:pt x="1012839" y="15155"/>
                </a:lnTo>
                <a:lnTo>
                  <a:pt x="1058382" y="20272"/>
                </a:lnTo>
                <a:lnTo>
                  <a:pt x="1104004" y="27339"/>
                </a:lnTo>
                <a:lnTo>
                  <a:pt x="1150414" y="36446"/>
                </a:lnTo>
                <a:lnTo>
                  <a:pt x="1197290" y="47606"/>
                </a:lnTo>
                <a:lnTo>
                  <a:pt x="1244310" y="60836"/>
                </a:lnTo>
                <a:lnTo>
                  <a:pt x="1291152" y="76152"/>
                </a:lnTo>
                <a:lnTo>
                  <a:pt x="1337745" y="93675"/>
                </a:lnTo>
                <a:lnTo>
                  <a:pt x="1383063" y="113123"/>
                </a:lnTo>
                <a:lnTo>
                  <a:pt x="1427393" y="134763"/>
                </a:lnTo>
                <a:lnTo>
                  <a:pt x="1470305" y="158573"/>
                </a:lnTo>
                <a:lnTo>
                  <a:pt x="1511430" y="184546"/>
                </a:lnTo>
                <a:lnTo>
                  <a:pt x="1550446" y="212697"/>
                </a:lnTo>
                <a:lnTo>
                  <a:pt x="1587031" y="243041"/>
                </a:lnTo>
                <a:lnTo>
                  <a:pt x="1620863" y="275594"/>
                </a:lnTo>
                <a:lnTo>
                  <a:pt x="1651621" y="310371"/>
                </a:lnTo>
                <a:lnTo>
                  <a:pt x="1678983" y="347387"/>
                </a:lnTo>
                <a:lnTo>
                  <a:pt x="1702626" y="386659"/>
                </a:lnTo>
                <a:lnTo>
                  <a:pt x="1722229" y="428201"/>
                </a:lnTo>
                <a:lnTo>
                  <a:pt x="1737470" y="472030"/>
                </a:lnTo>
                <a:lnTo>
                  <a:pt x="1748027" y="518160"/>
                </a:lnTo>
                <a:lnTo>
                  <a:pt x="1752600" y="576072"/>
                </a:lnTo>
                <a:lnTo>
                  <a:pt x="1752600" y="657878"/>
                </a:lnTo>
                <a:lnTo>
                  <a:pt x="1753825" y="653283"/>
                </a:lnTo>
                <a:lnTo>
                  <a:pt x="1760982" y="605790"/>
                </a:lnTo>
                <a:lnTo>
                  <a:pt x="1762506" y="576072"/>
                </a:lnTo>
                <a:close/>
              </a:path>
              <a:path w="1762760" h="1153160">
                <a:moveTo>
                  <a:pt x="1752600" y="657878"/>
                </a:moveTo>
                <a:lnTo>
                  <a:pt x="1752600" y="576072"/>
                </a:lnTo>
                <a:lnTo>
                  <a:pt x="1751838" y="605028"/>
                </a:lnTo>
                <a:lnTo>
                  <a:pt x="1748027" y="633984"/>
                </a:lnTo>
                <a:lnTo>
                  <a:pt x="1737047" y="680504"/>
                </a:lnTo>
                <a:lnTo>
                  <a:pt x="1721499" y="724613"/>
                </a:lnTo>
                <a:lnTo>
                  <a:pt x="1701694" y="766336"/>
                </a:lnTo>
                <a:lnTo>
                  <a:pt x="1677943" y="805700"/>
                </a:lnTo>
                <a:lnTo>
                  <a:pt x="1650556" y="842733"/>
                </a:lnTo>
                <a:lnTo>
                  <a:pt x="1619842" y="877460"/>
                </a:lnTo>
                <a:lnTo>
                  <a:pt x="1586111" y="909909"/>
                </a:lnTo>
                <a:lnTo>
                  <a:pt x="1549674" y="940107"/>
                </a:lnTo>
                <a:lnTo>
                  <a:pt x="1510841" y="968079"/>
                </a:lnTo>
                <a:lnTo>
                  <a:pt x="1469921" y="993854"/>
                </a:lnTo>
                <a:lnTo>
                  <a:pt x="1427225" y="1017457"/>
                </a:lnTo>
                <a:lnTo>
                  <a:pt x="1383015" y="1038936"/>
                </a:lnTo>
                <a:lnTo>
                  <a:pt x="1337494" y="1058350"/>
                </a:lnTo>
                <a:lnTo>
                  <a:pt x="1291581" y="1075506"/>
                </a:lnTo>
                <a:lnTo>
                  <a:pt x="1244881" y="1090691"/>
                </a:lnTo>
                <a:lnTo>
                  <a:pt x="1197955" y="1103839"/>
                </a:lnTo>
                <a:lnTo>
                  <a:pt x="1151113" y="1114976"/>
                </a:lnTo>
                <a:lnTo>
                  <a:pt x="1104665" y="1124129"/>
                </a:lnTo>
                <a:lnTo>
                  <a:pt x="1058922" y="1131325"/>
                </a:lnTo>
                <a:lnTo>
                  <a:pt x="1014192" y="1136590"/>
                </a:lnTo>
                <a:lnTo>
                  <a:pt x="970788" y="1139952"/>
                </a:lnTo>
                <a:lnTo>
                  <a:pt x="925830" y="1142238"/>
                </a:lnTo>
                <a:lnTo>
                  <a:pt x="880872" y="1143000"/>
                </a:lnTo>
                <a:lnTo>
                  <a:pt x="839948" y="1142673"/>
                </a:lnTo>
                <a:lnTo>
                  <a:pt x="794065" y="1140583"/>
                </a:lnTo>
                <a:lnTo>
                  <a:pt x="748894" y="1136744"/>
                </a:lnTo>
                <a:lnTo>
                  <a:pt x="702888" y="1131112"/>
                </a:lnTo>
                <a:lnTo>
                  <a:pt x="656308" y="1123658"/>
                </a:lnTo>
                <a:lnTo>
                  <a:pt x="609413" y="1114352"/>
                </a:lnTo>
                <a:lnTo>
                  <a:pt x="562460" y="1103165"/>
                </a:lnTo>
                <a:lnTo>
                  <a:pt x="515710" y="1090067"/>
                </a:lnTo>
                <a:lnTo>
                  <a:pt x="469421" y="1075029"/>
                </a:lnTo>
                <a:lnTo>
                  <a:pt x="423852" y="1058021"/>
                </a:lnTo>
                <a:lnTo>
                  <a:pt x="379261" y="1039015"/>
                </a:lnTo>
                <a:lnTo>
                  <a:pt x="335909" y="1017981"/>
                </a:lnTo>
                <a:lnTo>
                  <a:pt x="294053" y="994888"/>
                </a:lnTo>
                <a:lnTo>
                  <a:pt x="253953" y="969709"/>
                </a:lnTo>
                <a:lnTo>
                  <a:pt x="215868" y="942413"/>
                </a:lnTo>
                <a:lnTo>
                  <a:pt x="180056" y="912971"/>
                </a:lnTo>
                <a:lnTo>
                  <a:pt x="146777" y="881354"/>
                </a:lnTo>
                <a:lnTo>
                  <a:pt x="116289" y="847533"/>
                </a:lnTo>
                <a:lnTo>
                  <a:pt x="88852" y="811477"/>
                </a:lnTo>
                <a:lnTo>
                  <a:pt x="64724" y="773157"/>
                </a:lnTo>
                <a:lnTo>
                  <a:pt x="44164" y="732544"/>
                </a:lnTo>
                <a:lnTo>
                  <a:pt x="27432" y="689610"/>
                </a:lnTo>
                <a:lnTo>
                  <a:pt x="14478" y="633222"/>
                </a:lnTo>
                <a:lnTo>
                  <a:pt x="9906" y="576072"/>
                </a:lnTo>
                <a:lnTo>
                  <a:pt x="9906" y="660844"/>
                </a:lnTo>
                <a:lnTo>
                  <a:pt x="35355" y="736011"/>
                </a:lnTo>
                <a:lnTo>
                  <a:pt x="56173" y="777033"/>
                </a:lnTo>
                <a:lnTo>
                  <a:pt x="80497" y="815754"/>
                </a:lnTo>
                <a:lnTo>
                  <a:pt x="108083" y="852200"/>
                </a:lnTo>
                <a:lnTo>
                  <a:pt x="138685" y="886403"/>
                </a:lnTo>
                <a:lnTo>
                  <a:pt x="172059" y="918390"/>
                </a:lnTo>
                <a:lnTo>
                  <a:pt x="207962" y="948192"/>
                </a:lnTo>
                <a:lnTo>
                  <a:pt x="246147" y="975836"/>
                </a:lnTo>
                <a:lnTo>
                  <a:pt x="286371" y="1001352"/>
                </a:lnTo>
                <a:lnTo>
                  <a:pt x="328389" y="1024769"/>
                </a:lnTo>
                <a:lnTo>
                  <a:pt x="371956" y="1046116"/>
                </a:lnTo>
                <a:lnTo>
                  <a:pt x="416828" y="1065422"/>
                </a:lnTo>
                <a:lnTo>
                  <a:pt x="462760" y="1082716"/>
                </a:lnTo>
                <a:lnTo>
                  <a:pt x="509508" y="1098026"/>
                </a:lnTo>
                <a:lnTo>
                  <a:pt x="556827" y="1111383"/>
                </a:lnTo>
                <a:lnTo>
                  <a:pt x="604473" y="1122816"/>
                </a:lnTo>
                <a:lnTo>
                  <a:pt x="652200" y="1132352"/>
                </a:lnTo>
                <a:lnTo>
                  <a:pt x="699765" y="1140021"/>
                </a:lnTo>
                <a:lnTo>
                  <a:pt x="746923" y="1145853"/>
                </a:lnTo>
                <a:lnTo>
                  <a:pt x="793429" y="1149876"/>
                </a:lnTo>
                <a:lnTo>
                  <a:pt x="838144" y="1152075"/>
                </a:lnTo>
                <a:lnTo>
                  <a:pt x="883508" y="1152611"/>
                </a:lnTo>
                <a:lnTo>
                  <a:pt x="926591" y="1151382"/>
                </a:lnTo>
                <a:lnTo>
                  <a:pt x="971550" y="1149096"/>
                </a:lnTo>
                <a:lnTo>
                  <a:pt x="1014984" y="1145286"/>
                </a:lnTo>
                <a:lnTo>
                  <a:pt x="1058382" y="1140777"/>
                </a:lnTo>
                <a:lnTo>
                  <a:pt x="1102595" y="1134278"/>
                </a:lnTo>
                <a:lnTo>
                  <a:pt x="1148041" y="1125670"/>
                </a:lnTo>
                <a:lnTo>
                  <a:pt x="1194143" y="1114980"/>
                </a:lnTo>
                <a:lnTo>
                  <a:pt x="1240574" y="1102199"/>
                </a:lnTo>
                <a:lnTo>
                  <a:pt x="1287006" y="1087318"/>
                </a:lnTo>
                <a:lnTo>
                  <a:pt x="1333113" y="1070327"/>
                </a:lnTo>
                <a:lnTo>
                  <a:pt x="1378752" y="1051129"/>
                </a:lnTo>
                <a:lnTo>
                  <a:pt x="1423038" y="1029980"/>
                </a:lnTo>
                <a:lnTo>
                  <a:pt x="1466201" y="1006606"/>
                </a:lnTo>
                <a:lnTo>
                  <a:pt x="1507729" y="981085"/>
                </a:lnTo>
                <a:lnTo>
                  <a:pt x="1547293" y="953408"/>
                </a:lnTo>
                <a:lnTo>
                  <a:pt x="1584566" y="923567"/>
                </a:lnTo>
                <a:lnTo>
                  <a:pt x="1619221" y="891551"/>
                </a:lnTo>
                <a:lnTo>
                  <a:pt x="1650930" y="857352"/>
                </a:lnTo>
                <a:lnTo>
                  <a:pt x="1679366" y="820960"/>
                </a:lnTo>
                <a:lnTo>
                  <a:pt x="1704201" y="782366"/>
                </a:lnTo>
                <a:lnTo>
                  <a:pt x="1725107" y="741562"/>
                </a:lnTo>
                <a:lnTo>
                  <a:pt x="1741758" y="698537"/>
                </a:lnTo>
                <a:lnTo>
                  <a:pt x="1752600" y="657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91569" y="5154929"/>
            <a:ext cx="1762760" cy="1365250"/>
          </a:xfrm>
          <a:custGeom>
            <a:avLst/>
            <a:gdLst/>
            <a:ahLst/>
            <a:cxnLst/>
            <a:rect l="l" t="t" r="r" b="b"/>
            <a:pathLst>
              <a:path w="1762759" h="1365250">
                <a:moveTo>
                  <a:pt x="1762506" y="1364742"/>
                </a:moveTo>
                <a:lnTo>
                  <a:pt x="1762506" y="0"/>
                </a:lnTo>
                <a:lnTo>
                  <a:pt x="0" y="0"/>
                </a:lnTo>
                <a:lnTo>
                  <a:pt x="0" y="1364742"/>
                </a:lnTo>
                <a:lnTo>
                  <a:pt x="4572" y="1364742"/>
                </a:lnTo>
                <a:lnTo>
                  <a:pt x="4572" y="9144"/>
                </a:lnTo>
                <a:lnTo>
                  <a:pt x="9905" y="4572"/>
                </a:lnTo>
                <a:lnTo>
                  <a:pt x="9905" y="9144"/>
                </a:lnTo>
                <a:lnTo>
                  <a:pt x="1752599" y="9143"/>
                </a:lnTo>
                <a:lnTo>
                  <a:pt x="1752599" y="4571"/>
                </a:lnTo>
                <a:lnTo>
                  <a:pt x="1757171" y="9143"/>
                </a:lnTo>
                <a:lnTo>
                  <a:pt x="1757171" y="1364742"/>
                </a:lnTo>
                <a:lnTo>
                  <a:pt x="1762506" y="1364742"/>
                </a:lnTo>
                <a:close/>
              </a:path>
              <a:path w="1762759" h="1365250">
                <a:moveTo>
                  <a:pt x="9905" y="9144"/>
                </a:moveTo>
                <a:lnTo>
                  <a:pt x="9905" y="4572"/>
                </a:lnTo>
                <a:lnTo>
                  <a:pt x="4572" y="9144"/>
                </a:lnTo>
                <a:lnTo>
                  <a:pt x="9905" y="9144"/>
                </a:lnTo>
                <a:close/>
              </a:path>
              <a:path w="1762759" h="1365250">
                <a:moveTo>
                  <a:pt x="9906" y="1355598"/>
                </a:moveTo>
                <a:lnTo>
                  <a:pt x="9905" y="9144"/>
                </a:lnTo>
                <a:lnTo>
                  <a:pt x="4572" y="9144"/>
                </a:lnTo>
                <a:lnTo>
                  <a:pt x="4572" y="1355598"/>
                </a:lnTo>
                <a:lnTo>
                  <a:pt x="9906" y="1355598"/>
                </a:lnTo>
                <a:close/>
              </a:path>
              <a:path w="1762759" h="1365250">
                <a:moveTo>
                  <a:pt x="1757171" y="1355598"/>
                </a:moveTo>
                <a:lnTo>
                  <a:pt x="4572" y="1355598"/>
                </a:lnTo>
                <a:lnTo>
                  <a:pt x="9906" y="1360170"/>
                </a:lnTo>
                <a:lnTo>
                  <a:pt x="9906" y="1364742"/>
                </a:lnTo>
                <a:lnTo>
                  <a:pt x="1752599" y="1364742"/>
                </a:lnTo>
                <a:lnTo>
                  <a:pt x="1752599" y="1360170"/>
                </a:lnTo>
                <a:lnTo>
                  <a:pt x="1757171" y="1355598"/>
                </a:lnTo>
                <a:close/>
              </a:path>
              <a:path w="1762759" h="1365250">
                <a:moveTo>
                  <a:pt x="9906" y="1364742"/>
                </a:moveTo>
                <a:lnTo>
                  <a:pt x="9906" y="1360170"/>
                </a:lnTo>
                <a:lnTo>
                  <a:pt x="4572" y="1355598"/>
                </a:lnTo>
                <a:lnTo>
                  <a:pt x="4572" y="1364742"/>
                </a:lnTo>
                <a:lnTo>
                  <a:pt x="9906" y="1364742"/>
                </a:lnTo>
                <a:close/>
              </a:path>
              <a:path w="1762759" h="1365250">
                <a:moveTo>
                  <a:pt x="1757171" y="9143"/>
                </a:moveTo>
                <a:lnTo>
                  <a:pt x="1752599" y="4571"/>
                </a:lnTo>
                <a:lnTo>
                  <a:pt x="1752599" y="9143"/>
                </a:lnTo>
                <a:lnTo>
                  <a:pt x="1757171" y="9143"/>
                </a:lnTo>
                <a:close/>
              </a:path>
              <a:path w="1762759" h="1365250">
                <a:moveTo>
                  <a:pt x="1757171" y="1355598"/>
                </a:moveTo>
                <a:lnTo>
                  <a:pt x="1757171" y="9143"/>
                </a:lnTo>
                <a:lnTo>
                  <a:pt x="1752599" y="9143"/>
                </a:lnTo>
                <a:lnTo>
                  <a:pt x="1752599" y="1355598"/>
                </a:lnTo>
                <a:lnTo>
                  <a:pt x="1757171" y="1355598"/>
                </a:lnTo>
                <a:close/>
              </a:path>
              <a:path w="1762759" h="1365250">
                <a:moveTo>
                  <a:pt x="1757171" y="1364742"/>
                </a:moveTo>
                <a:lnTo>
                  <a:pt x="1757171" y="1355598"/>
                </a:lnTo>
                <a:lnTo>
                  <a:pt x="1752599" y="1360170"/>
                </a:lnTo>
                <a:lnTo>
                  <a:pt x="1752599" y="1364742"/>
                </a:lnTo>
                <a:lnTo>
                  <a:pt x="1757171" y="1364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9199" y="877315"/>
            <a:ext cx="8572500" cy="6151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关系代数之集合操作：并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(Union)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70815" marR="5080" algn="just">
              <a:lnSpc>
                <a:spcPct val="130000"/>
              </a:lnSpc>
              <a:spcBef>
                <a:spcPts val="194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：假设关系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是并相容的，则关系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的并运算结果也  是一个关系，记作：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latin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它由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或者出现在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中，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或者出现在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中的元  组构成。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algn="just">
              <a:lnSpc>
                <a:spcPct val="100000"/>
              </a:lnSpc>
              <a:spcBef>
                <a:spcPts val="855"/>
              </a:spcBef>
            </a:pPr>
            <a:r>
              <a:rPr sz="2000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数学描述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： 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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 ={ t | t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8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</a:t>
            </a:r>
            <a:r>
              <a:rPr sz="28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 }</a:t>
            </a:r>
            <a:r>
              <a:rPr sz="2800" b="1" spc="17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，其中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t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是元组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algn="just">
              <a:lnSpc>
                <a:spcPct val="100000"/>
              </a:lnSpc>
              <a:spcBef>
                <a:spcPts val="870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并运算是将两个关系的元组合并成一个关系，在合并时去掉重复的元组。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algn="just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latin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与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 </a:t>
            </a:r>
            <a:r>
              <a:rPr sz="2000" b="1" spc="-5" dirty="0">
                <a:latin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9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运算的结果是同一个关系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5543550">
              <a:lnSpc>
                <a:spcPct val="100000"/>
              </a:lnSpc>
            </a:pPr>
            <a:r>
              <a:rPr sz="2400" dirty="0">
                <a:latin typeface="Arial" panose="020B0604020202020204"/>
                <a:cs typeface="Arial" panose="020B0604020202020204"/>
              </a:rPr>
              <a:t>S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R="1854200" algn="ctr">
              <a:lnSpc>
                <a:spcPct val="100000"/>
              </a:lnSpc>
              <a:spcBef>
                <a:spcPts val="35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R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imes New Roman" panose="02020603050405020304"/>
              <a:cs typeface="Times New Roman" panose="02020603050405020304"/>
            </a:endParaRPr>
          </a:p>
          <a:p>
            <a:pPr marL="218440" algn="ctr">
              <a:lnSpc>
                <a:spcPct val="100000"/>
              </a:lnSpc>
              <a:spcBef>
                <a:spcPts val="5"/>
              </a:spcBef>
            </a:pPr>
            <a:r>
              <a:rPr sz="3200" b="1" spc="-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200" b="1" spc="-5" dirty="0">
                <a:latin typeface="Symbol" panose="05050102010706020507"/>
                <a:cs typeface="Symbol" panose="05050102010706020507"/>
              </a:rPr>
              <a:t></a:t>
            </a:r>
            <a:r>
              <a:rPr sz="3200" b="1" spc="-5" dirty="0">
                <a:latin typeface="Times New Roman" panose="02020603050405020304"/>
                <a:cs typeface="Times New Roman" panose="02020603050405020304"/>
              </a:rPr>
              <a:t>S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6875901" cy="2373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关系代数之集合操作：并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(Union)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 dirty="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并操作的示例一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抽象的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假设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是并相容的两个关系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 </a:t>
            </a:r>
            <a:r>
              <a:rPr lang="en-US" altLang="zh-CN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R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lang="en-US" altLang="zh-CN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U S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是几个元组？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56245" y="3856482"/>
            <a:ext cx="1629917" cy="15720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30231" y="3844289"/>
            <a:ext cx="1626107" cy="187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26046" y="3815334"/>
            <a:ext cx="1638300" cy="2186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31297" y="878078"/>
            <a:ext cx="8439785" cy="398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2.1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关系模型简述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关系模型与关系运算概览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161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形象地说，一个关系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(relation)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就是一个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Table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8382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 err="1">
                <a:latin typeface="Microsoft JhengHei" panose="020B0604030504040204" charset="-120"/>
                <a:cs typeface="Microsoft JhengHei" panose="020B0604030504040204" charset="-120"/>
              </a:rPr>
              <a:t>关系模型就是处理</a:t>
            </a:r>
            <a:r>
              <a:rPr sz="2000" b="1" dirty="0" err="1">
                <a:latin typeface="Arial" panose="020B0604020202020204"/>
                <a:cs typeface="Arial" panose="020B0604020202020204"/>
              </a:rPr>
              <a:t>Table</a:t>
            </a:r>
            <a:r>
              <a:rPr sz="2000" b="1" dirty="0" err="1">
                <a:latin typeface="Microsoft JhengHei" panose="020B0604030504040204" charset="-120"/>
                <a:cs typeface="Microsoft JhengHei" panose="020B0604030504040204" charset="-120"/>
              </a:rPr>
              <a:t>的，它由三个部分组成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5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描述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各种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数据的基本结构形式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采用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描述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2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描述</a:t>
            </a:r>
            <a:r>
              <a:rPr sz="2000" b="1" spc="-5" dirty="0" err="1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000" b="1" spc="-5" dirty="0" err="1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之间所可能发生的各种操作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-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关系运算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102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描述这些操作所应遵循的约束条件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被称为完整性条件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8382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 err="1">
                <a:latin typeface="Microsoft JhengHei" panose="020B0604030504040204" charset="-120"/>
                <a:cs typeface="Microsoft JhengHei" panose="020B0604030504040204" charset="-120"/>
              </a:rPr>
              <a:t>学习</a:t>
            </a:r>
            <a:r>
              <a:rPr sz="2000" b="1" dirty="0">
                <a:latin typeface="Arial" panose="020B0604020202020204"/>
                <a:cs typeface="Arial" panose="020B0604020202020204"/>
              </a:rPr>
              <a:t>: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如何描述，有哪些操作、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结果是什么、</a:t>
            </a:r>
            <a:r>
              <a:rPr sz="2000" b="1" spc="19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有哪些约束等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?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8729" y="5078729"/>
            <a:ext cx="3059429" cy="13967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7373" y="5082540"/>
            <a:ext cx="2814066" cy="1659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507357" y="5682741"/>
            <a:ext cx="535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04874" y="5726429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266700" y="88392"/>
                </a:moveTo>
                <a:lnTo>
                  <a:pt x="266700" y="76199"/>
                </a:lnTo>
                <a:lnTo>
                  <a:pt x="0" y="76199"/>
                </a:lnTo>
                <a:lnTo>
                  <a:pt x="0" y="88392"/>
                </a:lnTo>
                <a:lnTo>
                  <a:pt x="266700" y="88392"/>
                </a:lnTo>
                <a:close/>
              </a:path>
              <a:path w="457200" h="228600">
                <a:moveTo>
                  <a:pt x="266700" y="126492"/>
                </a:moveTo>
                <a:lnTo>
                  <a:pt x="266700" y="101346"/>
                </a:lnTo>
                <a:lnTo>
                  <a:pt x="0" y="101346"/>
                </a:lnTo>
                <a:lnTo>
                  <a:pt x="0" y="126492"/>
                </a:lnTo>
                <a:lnTo>
                  <a:pt x="266700" y="126492"/>
                </a:lnTo>
                <a:close/>
              </a:path>
              <a:path w="457200" h="228600">
                <a:moveTo>
                  <a:pt x="266700" y="152400"/>
                </a:moveTo>
                <a:lnTo>
                  <a:pt x="266700" y="139446"/>
                </a:lnTo>
                <a:lnTo>
                  <a:pt x="0" y="139446"/>
                </a:lnTo>
                <a:lnTo>
                  <a:pt x="0" y="152400"/>
                </a:lnTo>
                <a:lnTo>
                  <a:pt x="266700" y="152400"/>
                </a:lnTo>
                <a:close/>
              </a:path>
              <a:path w="457200" h="228600">
                <a:moveTo>
                  <a:pt x="457200" y="114300"/>
                </a:moveTo>
                <a:lnTo>
                  <a:pt x="228600" y="0"/>
                </a:lnTo>
                <a:lnTo>
                  <a:pt x="228600" y="76199"/>
                </a:lnTo>
                <a:lnTo>
                  <a:pt x="266700" y="76199"/>
                </a:lnTo>
                <a:lnTo>
                  <a:pt x="266700" y="209550"/>
                </a:lnTo>
                <a:lnTo>
                  <a:pt x="457200" y="114300"/>
                </a:lnTo>
                <a:close/>
              </a:path>
              <a:path w="457200" h="228600">
                <a:moveTo>
                  <a:pt x="266700" y="101346"/>
                </a:moveTo>
                <a:lnTo>
                  <a:pt x="266700" y="88392"/>
                </a:lnTo>
                <a:lnTo>
                  <a:pt x="228600" y="88392"/>
                </a:lnTo>
                <a:lnTo>
                  <a:pt x="228600" y="101346"/>
                </a:lnTo>
                <a:lnTo>
                  <a:pt x="266700" y="101346"/>
                </a:lnTo>
                <a:close/>
              </a:path>
              <a:path w="457200" h="228600">
                <a:moveTo>
                  <a:pt x="266700" y="139446"/>
                </a:moveTo>
                <a:lnTo>
                  <a:pt x="266700" y="126492"/>
                </a:lnTo>
                <a:lnTo>
                  <a:pt x="228600" y="126492"/>
                </a:lnTo>
                <a:lnTo>
                  <a:pt x="228600" y="139446"/>
                </a:lnTo>
                <a:lnTo>
                  <a:pt x="266700" y="139446"/>
                </a:lnTo>
                <a:close/>
              </a:path>
              <a:path w="457200" h="228600">
                <a:moveTo>
                  <a:pt x="266700" y="209550"/>
                </a:moveTo>
                <a:lnTo>
                  <a:pt x="266700" y="152400"/>
                </a:lnTo>
                <a:lnTo>
                  <a:pt x="228600" y="152400"/>
                </a:lnTo>
                <a:lnTo>
                  <a:pt x="228600" y="228600"/>
                </a:lnTo>
                <a:lnTo>
                  <a:pt x="266700" y="20955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74341" y="5682741"/>
            <a:ext cx="535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结果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1242" y="6050279"/>
            <a:ext cx="0" cy="428625"/>
          </a:xfrm>
          <a:custGeom>
            <a:avLst/>
            <a:gdLst/>
            <a:ahLst/>
            <a:cxnLst/>
            <a:rect l="l" t="t" r="r" b="b"/>
            <a:pathLst>
              <a:path h="428625">
                <a:moveTo>
                  <a:pt x="0" y="0"/>
                </a:moveTo>
                <a:lnTo>
                  <a:pt x="0" y="428244"/>
                </a:lnTo>
              </a:path>
            </a:pathLst>
          </a:custGeom>
          <a:ln w="990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728595" y="6050279"/>
            <a:ext cx="0" cy="428625"/>
          </a:xfrm>
          <a:custGeom>
            <a:avLst/>
            <a:gdLst/>
            <a:ahLst/>
            <a:cxnLst/>
            <a:rect l="l" t="t" r="r" b="b"/>
            <a:pathLst>
              <a:path h="428625">
                <a:moveTo>
                  <a:pt x="0" y="0"/>
                </a:moveTo>
                <a:lnTo>
                  <a:pt x="0" y="428244"/>
                </a:lnTo>
              </a:path>
            </a:pathLst>
          </a:custGeom>
          <a:ln w="9143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333621" y="6465570"/>
            <a:ext cx="828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有哪些</a:t>
            </a: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?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84789" y="6345173"/>
            <a:ext cx="1123950" cy="524510"/>
          </a:xfrm>
          <a:custGeom>
            <a:avLst/>
            <a:gdLst/>
            <a:ahLst/>
            <a:cxnLst/>
            <a:rect l="l" t="t" r="r" b="b"/>
            <a:pathLst>
              <a:path w="1123950" h="524509">
                <a:moveTo>
                  <a:pt x="762" y="268985"/>
                </a:moveTo>
                <a:lnTo>
                  <a:pt x="761" y="255269"/>
                </a:lnTo>
                <a:lnTo>
                  <a:pt x="0" y="262127"/>
                </a:lnTo>
                <a:lnTo>
                  <a:pt x="762" y="268985"/>
                </a:lnTo>
                <a:close/>
              </a:path>
              <a:path w="1123950" h="524509">
                <a:moveTo>
                  <a:pt x="1123950" y="268985"/>
                </a:moveTo>
                <a:lnTo>
                  <a:pt x="1123950" y="255269"/>
                </a:lnTo>
                <a:lnTo>
                  <a:pt x="1122426" y="241553"/>
                </a:lnTo>
                <a:lnTo>
                  <a:pt x="1110434" y="204638"/>
                </a:lnTo>
                <a:lnTo>
                  <a:pt x="1089874" y="171212"/>
                </a:lnTo>
                <a:lnTo>
                  <a:pt x="1061890" y="141163"/>
                </a:lnTo>
                <a:lnTo>
                  <a:pt x="1027626" y="114375"/>
                </a:lnTo>
                <a:lnTo>
                  <a:pt x="988227" y="90735"/>
                </a:lnTo>
                <a:lnTo>
                  <a:pt x="944836" y="70127"/>
                </a:lnTo>
                <a:lnTo>
                  <a:pt x="898598" y="52439"/>
                </a:lnTo>
                <a:lnTo>
                  <a:pt x="850656" y="37556"/>
                </a:lnTo>
                <a:lnTo>
                  <a:pt x="802155" y="25363"/>
                </a:lnTo>
                <a:lnTo>
                  <a:pt x="754240" y="15747"/>
                </a:lnTo>
                <a:lnTo>
                  <a:pt x="708053" y="8593"/>
                </a:lnTo>
                <a:lnTo>
                  <a:pt x="664740" y="3787"/>
                </a:lnTo>
                <a:lnTo>
                  <a:pt x="625445" y="1214"/>
                </a:lnTo>
                <a:lnTo>
                  <a:pt x="590550" y="741"/>
                </a:lnTo>
                <a:lnTo>
                  <a:pt x="562356" y="0"/>
                </a:lnTo>
                <a:lnTo>
                  <a:pt x="533400" y="0"/>
                </a:lnTo>
                <a:lnTo>
                  <a:pt x="498928" y="952"/>
                </a:lnTo>
                <a:lnTo>
                  <a:pt x="459457" y="3833"/>
                </a:lnTo>
                <a:lnTo>
                  <a:pt x="416102" y="8790"/>
                </a:lnTo>
                <a:lnTo>
                  <a:pt x="369979" y="15965"/>
                </a:lnTo>
                <a:lnTo>
                  <a:pt x="322207" y="25503"/>
                </a:lnTo>
                <a:lnTo>
                  <a:pt x="273902" y="37550"/>
                </a:lnTo>
                <a:lnTo>
                  <a:pt x="226180" y="52249"/>
                </a:lnTo>
                <a:lnTo>
                  <a:pt x="180159" y="69745"/>
                </a:lnTo>
                <a:lnTo>
                  <a:pt x="136955" y="90183"/>
                </a:lnTo>
                <a:lnTo>
                  <a:pt x="97685" y="113706"/>
                </a:lnTo>
                <a:lnTo>
                  <a:pt x="63467" y="140461"/>
                </a:lnTo>
                <a:lnTo>
                  <a:pt x="35416" y="170590"/>
                </a:lnTo>
                <a:lnTo>
                  <a:pt x="14650" y="204240"/>
                </a:lnTo>
                <a:lnTo>
                  <a:pt x="2285" y="241553"/>
                </a:lnTo>
                <a:lnTo>
                  <a:pt x="761" y="248411"/>
                </a:lnTo>
                <a:lnTo>
                  <a:pt x="762" y="275843"/>
                </a:lnTo>
                <a:lnTo>
                  <a:pt x="2286" y="282701"/>
                </a:lnTo>
                <a:lnTo>
                  <a:pt x="3048" y="289559"/>
                </a:lnTo>
                <a:lnTo>
                  <a:pt x="9906" y="306672"/>
                </a:lnTo>
                <a:lnTo>
                  <a:pt x="9906" y="255269"/>
                </a:lnTo>
                <a:lnTo>
                  <a:pt x="11429" y="243077"/>
                </a:lnTo>
                <a:lnTo>
                  <a:pt x="24160" y="206078"/>
                </a:lnTo>
                <a:lnTo>
                  <a:pt x="45845" y="172692"/>
                </a:lnTo>
                <a:lnTo>
                  <a:pt x="75269" y="142798"/>
                </a:lnTo>
                <a:lnTo>
                  <a:pt x="111218" y="116274"/>
                </a:lnTo>
                <a:lnTo>
                  <a:pt x="152478" y="93002"/>
                </a:lnTo>
                <a:lnTo>
                  <a:pt x="197832" y="72859"/>
                </a:lnTo>
                <a:lnTo>
                  <a:pt x="246068" y="55726"/>
                </a:lnTo>
                <a:lnTo>
                  <a:pt x="295971" y="41480"/>
                </a:lnTo>
                <a:lnTo>
                  <a:pt x="346324" y="30003"/>
                </a:lnTo>
                <a:lnTo>
                  <a:pt x="395915" y="21172"/>
                </a:lnTo>
                <a:lnTo>
                  <a:pt x="443528" y="14868"/>
                </a:lnTo>
                <a:lnTo>
                  <a:pt x="487949" y="10969"/>
                </a:lnTo>
                <a:lnTo>
                  <a:pt x="527512" y="9373"/>
                </a:lnTo>
                <a:lnTo>
                  <a:pt x="533400" y="9442"/>
                </a:lnTo>
                <a:lnTo>
                  <a:pt x="556583" y="9813"/>
                </a:lnTo>
                <a:lnTo>
                  <a:pt x="591312" y="9926"/>
                </a:lnTo>
                <a:lnTo>
                  <a:pt x="654040" y="12617"/>
                </a:lnTo>
                <a:lnTo>
                  <a:pt x="694653" y="16654"/>
                </a:lnTo>
                <a:lnTo>
                  <a:pt x="739260" y="22955"/>
                </a:lnTo>
                <a:lnTo>
                  <a:pt x="786538" y="31695"/>
                </a:lnTo>
                <a:lnTo>
                  <a:pt x="835165" y="43051"/>
                </a:lnTo>
                <a:lnTo>
                  <a:pt x="883818" y="57199"/>
                </a:lnTo>
                <a:lnTo>
                  <a:pt x="931176" y="74314"/>
                </a:lnTo>
                <a:lnTo>
                  <a:pt x="975914" y="94572"/>
                </a:lnTo>
                <a:lnTo>
                  <a:pt x="1016712" y="118150"/>
                </a:lnTo>
                <a:lnTo>
                  <a:pt x="1052247" y="145223"/>
                </a:lnTo>
                <a:lnTo>
                  <a:pt x="1081195" y="175967"/>
                </a:lnTo>
                <a:lnTo>
                  <a:pt x="1102235" y="210559"/>
                </a:lnTo>
                <a:lnTo>
                  <a:pt x="1114044" y="249173"/>
                </a:lnTo>
                <a:lnTo>
                  <a:pt x="1114806" y="256031"/>
                </a:lnTo>
                <a:lnTo>
                  <a:pt x="1114806" y="309003"/>
                </a:lnTo>
                <a:lnTo>
                  <a:pt x="1115289" y="308072"/>
                </a:lnTo>
                <a:lnTo>
                  <a:pt x="1123950" y="268985"/>
                </a:lnTo>
                <a:close/>
              </a:path>
              <a:path w="1123950" h="524509">
                <a:moveTo>
                  <a:pt x="1114806" y="309003"/>
                </a:moveTo>
                <a:lnTo>
                  <a:pt x="1114806" y="268223"/>
                </a:lnTo>
                <a:lnTo>
                  <a:pt x="1114044" y="275081"/>
                </a:lnTo>
                <a:lnTo>
                  <a:pt x="1102897" y="313161"/>
                </a:lnTo>
                <a:lnTo>
                  <a:pt x="1082185" y="347459"/>
                </a:lnTo>
                <a:lnTo>
                  <a:pt x="1053290" y="378108"/>
                </a:lnTo>
                <a:lnTo>
                  <a:pt x="1017598" y="405238"/>
                </a:lnTo>
                <a:lnTo>
                  <a:pt x="976490" y="428983"/>
                </a:lnTo>
                <a:lnTo>
                  <a:pt x="931352" y="449472"/>
                </a:lnTo>
                <a:lnTo>
                  <a:pt x="883566" y="466839"/>
                </a:lnTo>
                <a:lnTo>
                  <a:pt x="834517" y="481214"/>
                </a:lnTo>
                <a:lnTo>
                  <a:pt x="785587" y="492730"/>
                </a:lnTo>
                <a:lnTo>
                  <a:pt x="738162" y="501517"/>
                </a:lnTo>
                <a:lnTo>
                  <a:pt x="693623" y="507707"/>
                </a:lnTo>
                <a:lnTo>
                  <a:pt x="653356" y="511433"/>
                </a:lnTo>
                <a:lnTo>
                  <a:pt x="562356" y="514349"/>
                </a:lnTo>
                <a:lnTo>
                  <a:pt x="527512" y="514502"/>
                </a:lnTo>
                <a:lnTo>
                  <a:pt x="487518" y="512726"/>
                </a:lnTo>
                <a:lnTo>
                  <a:pt x="443491" y="508876"/>
                </a:lnTo>
                <a:lnTo>
                  <a:pt x="396551" y="502802"/>
                </a:lnTo>
                <a:lnTo>
                  <a:pt x="347815" y="494357"/>
                </a:lnTo>
                <a:lnTo>
                  <a:pt x="298402" y="483393"/>
                </a:lnTo>
                <a:lnTo>
                  <a:pt x="249431" y="469763"/>
                </a:lnTo>
                <a:lnTo>
                  <a:pt x="202020" y="453318"/>
                </a:lnTo>
                <a:lnTo>
                  <a:pt x="157287" y="433912"/>
                </a:lnTo>
                <a:lnTo>
                  <a:pt x="116352" y="411395"/>
                </a:lnTo>
                <a:lnTo>
                  <a:pt x="80333" y="385621"/>
                </a:lnTo>
                <a:lnTo>
                  <a:pt x="50347" y="356441"/>
                </a:lnTo>
                <a:lnTo>
                  <a:pt x="27515" y="323708"/>
                </a:lnTo>
                <a:lnTo>
                  <a:pt x="12954" y="287273"/>
                </a:lnTo>
                <a:lnTo>
                  <a:pt x="10668" y="274319"/>
                </a:lnTo>
                <a:lnTo>
                  <a:pt x="9906" y="268223"/>
                </a:lnTo>
                <a:lnTo>
                  <a:pt x="9906" y="306672"/>
                </a:lnTo>
                <a:lnTo>
                  <a:pt x="39974" y="358967"/>
                </a:lnTo>
                <a:lnTo>
                  <a:pt x="68978" y="388406"/>
                </a:lnTo>
                <a:lnTo>
                  <a:pt x="103731" y="414525"/>
                </a:lnTo>
                <a:lnTo>
                  <a:pt x="143275" y="437467"/>
                </a:lnTo>
                <a:lnTo>
                  <a:pt x="186651" y="457373"/>
                </a:lnTo>
                <a:lnTo>
                  <a:pt x="232900" y="474388"/>
                </a:lnTo>
                <a:lnTo>
                  <a:pt x="281065" y="488653"/>
                </a:lnTo>
                <a:lnTo>
                  <a:pt x="330185" y="500310"/>
                </a:lnTo>
                <a:lnTo>
                  <a:pt x="379303" y="509504"/>
                </a:lnTo>
                <a:lnTo>
                  <a:pt x="427461" y="516375"/>
                </a:lnTo>
                <a:lnTo>
                  <a:pt x="473699" y="521067"/>
                </a:lnTo>
                <a:lnTo>
                  <a:pt x="517059" y="523723"/>
                </a:lnTo>
                <a:lnTo>
                  <a:pt x="556583" y="524484"/>
                </a:lnTo>
                <a:lnTo>
                  <a:pt x="591312" y="523493"/>
                </a:lnTo>
                <a:lnTo>
                  <a:pt x="619506" y="522731"/>
                </a:lnTo>
                <a:lnTo>
                  <a:pt x="682112" y="518737"/>
                </a:lnTo>
                <a:lnTo>
                  <a:pt x="721928" y="513904"/>
                </a:lnTo>
                <a:lnTo>
                  <a:pt x="765774" y="506583"/>
                </a:lnTo>
                <a:lnTo>
                  <a:pt x="812278" y="496648"/>
                </a:lnTo>
                <a:lnTo>
                  <a:pt x="860067" y="483975"/>
                </a:lnTo>
                <a:lnTo>
                  <a:pt x="907769" y="468438"/>
                </a:lnTo>
                <a:lnTo>
                  <a:pt x="954012" y="449913"/>
                </a:lnTo>
                <a:lnTo>
                  <a:pt x="997422" y="428273"/>
                </a:lnTo>
                <a:lnTo>
                  <a:pt x="1036627" y="403395"/>
                </a:lnTo>
                <a:lnTo>
                  <a:pt x="1070255" y="375152"/>
                </a:lnTo>
                <a:lnTo>
                  <a:pt x="1096933" y="343419"/>
                </a:lnTo>
                <a:lnTo>
                  <a:pt x="1114806" y="30900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301355" y="6474714"/>
            <a:ext cx="82804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是什么</a:t>
            </a:r>
            <a:r>
              <a:rPr sz="1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?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52524" y="6355079"/>
            <a:ext cx="1123950" cy="524510"/>
          </a:xfrm>
          <a:custGeom>
            <a:avLst/>
            <a:gdLst/>
            <a:ahLst/>
            <a:cxnLst/>
            <a:rect l="l" t="t" r="r" b="b"/>
            <a:pathLst>
              <a:path w="1123950" h="524509">
                <a:moveTo>
                  <a:pt x="1123950" y="261365"/>
                </a:moveTo>
                <a:lnTo>
                  <a:pt x="1123188" y="254507"/>
                </a:lnTo>
                <a:lnTo>
                  <a:pt x="1123188" y="247649"/>
                </a:lnTo>
                <a:lnTo>
                  <a:pt x="1121664" y="240791"/>
                </a:lnTo>
                <a:lnTo>
                  <a:pt x="1107965" y="200881"/>
                </a:lnTo>
                <a:lnTo>
                  <a:pt x="1084619" y="165167"/>
                </a:lnTo>
                <a:lnTo>
                  <a:pt x="1053021" y="133476"/>
                </a:lnTo>
                <a:lnTo>
                  <a:pt x="1014568" y="105636"/>
                </a:lnTo>
                <a:lnTo>
                  <a:pt x="970658" y="81476"/>
                </a:lnTo>
                <a:lnTo>
                  <a:pt x="922688" y="60823"/>
                </a:lnTo>
                <a:lnTo>
                  <a:pt x="872054" y="43506"/>
                </a:lnTo>
                <a:lnTo>
                  <a:pt x="820154" y="29351"/>
                </a:lnTo>
                <a:lnTo>
                  <a:pt x="768384" y="18187"/>
                </a:lnTo>
                <a:lnTo>
                  <a:pt x="718141" y="9842"/>
                </a:lnTo>
                <a:lnTo>
                  <a:pt x="670824" y="4144"/>
                </a:lnTo>
                <a:lnTo>
                  <a:pt x="627827" y="920"/>
                </a:lnTo>
                <a:lnTo>
                  <a:pt x="590550" y="0"/>
                </a:lnTo>
                <a:lnTo>
                  <a:pt x="526739" y="98"/>
                </a:lnTo>
                <a:lnTo>
                  <a:pt x="459022" y="3232"/>
                </a:lnTo>
                <a:lnTo>
                  <a:pt x="415687" y="8094"/>
                </a:lnTo>
                <a:lnTo>
                  <a:pt x="369515" y="15281"/>
                </a:lnTo>
                <a:lnTo>
                  <a:pt x="321641" y="24913"/>
                </a:lnTo>
                <a:lnTo>
                  <a:pt x="273200" y="37111"/>
                </a:lnTo>
                <a:lnTo>
                  <a:pt x="225328" y="51996"/>
                </a:lnTo>
                <a:lnTo>
                  <a:pt x="179160" y="69689"/>
                </a:lnTo>
                <a:lnTo>
                  <a:pt x="135831" y="90309"/>
                </a:lnTo>
                <a:lnTo>
                  <a:pt x="96478" y="113978"/>
                </a:lnTo>
                <a:lnTo>
                  <a:pt x="62235" y="140817"/>
                </a:lnTo>
                <a:lnTo>
                  <a:pt x="34238" y="170945"/>
                </a:lnTo>
                <a:lnTo>
                  <a:pt x="13622" y="204484"/>
                </a:lnTo>
                <a:lnTo>
                  <a:pt x="1523" y="241553"/>
                </a:lnTo>
                <a:lnTo>
                  <a:pt x="0" y="255269"/>
                </a:lnTo>
                <a:lnTo>
                  <a:pt x="0" y="268985"/>
                </a:lnTo>
                <a:lnTo>
                  <a:pt x="1524" y="282701"/>
                </a:lnTo>
                <a:lnTo>
                  <a:pt x="3048" y="288797"/>
                </a:lnTo>
                <a:lnTo>
                  <a:pt x="9144" y="304710"/>
                </a:lnTo>
                <a:lnTo>
                  <a:pt x="9144" y="255269"/>
                </a:lnTo>
                <a:lnTo>
                  <a:pt x="9905" y="249173"/>
                </a:lnTo>
                <a:lnTo>
                  <a:pt x="24058" y="204988"/>
                </a:lnTo>
                <a:lnTo>
                  <a:pt x="46128" y="171444"/>
                </a:lnTo>
                <a:lnTo>
                  <a:pt x="75707" y="141534"/>
                </a:lnTo>
                <a:lnTo>
                  <a:pt x="111623" y="115106"/>
                </a:lnTo>
                <a:lnTo>
                  <a:pt x="152704" y="92009"/>
                </a:lnTo>
                <a:lnTo>
                  <a:pt x="197780" y="72093"/>
                </a:lnTo>
                <a:lnTo>
                  <a:pt x="245678" y="55206"/>
                </a:lnTo>
                <a:lnTo>
                  <a:pt x="295227" y="41198"/>
                </a:lnTo>
                <a:lnTo>
                  <a:pt x="345256" y="29917"/>
                </a:lnTo>
                <a:lnTo>
                  <a:pt x="394593" y="21213"/>
                </a:lnTo>
                <a:lnTo>
                  <a:pt x="442067" y="14935"/>
                </a:lnTo>
                <a:lnTo>
                  <a:pt x="486506" y="10931"/>
                </a:lnTo>
                <a:lnTo>
                  <a:pt x="526739" y="9051"/>
                </a:lnTo>
                <a:lnTo>
                  <a:pt x="561594" y="9143"/>
                </a:lnTo>
                <a:lnTo>
                  <a:pt x="618744" y="10667"/>
                </a:lnTo>
                <a:lnTo>
                  <a:pt x="693466" y="15936"/>
                </a:lnTo>
                <a:lnTo>
                  <a:pt x="738002" y="22230"/>
                </a:lnTo>
                <a:lnTo>
                  <a:pt x="785457" y="31131"/>
                </a:lnTo>
                <a:lnTo>
                  <a:pt x="834434" y="42763"/>
                </a:lnTo>
                <a:lnTo>
                  <a:pt x="883534" y="57253"/>
                </a:lnTo>
                <a:lnTo>
                  <a:pt x="931360" y="74724"/>
                </a:lnTo>
                <a:lnTo>
                  <a:pt x="976514" y="95302"/>
                </a:lnTo>
                <a:lnTo>
                  <a:pt x="1017599" y="119112"/>
                </a:lnTo>
                <a:lnTo>
                  <a:pt x="1053215" y="146279"/>
                </a:lnTo>
                <a:lnTo>
                  <a:pt x="1081967" y="176928"/>
                </a:lnTo>
                <a:lnTo>
                  <a:pt x="1102455" y="211185"/>
                </a:lnTo>
                <a:lnTo>
                  <a:pt x="1113282" y="249173"/>
                </a:lnTo>
                <a:lnTo>
                  <a:pt x="1114044" y="255269"/>
                </a:lnTo>
                <a:lnTo>
                  <a:pt x="1114044" y="308771"/>
                </a:lnTo>
                <a:lnTo>
                  <a:pt x="1114774" y="307349"/>
                </a:lnTo>
                <a:lnTo>
                  <a:pt x="1123188" y="268223"/>
                </a:lnTo>
                <a:lnTo>
                  <a:pt x="1123950" y="261365"/>
                </a:lnTo>
                <a:close/>
              </a:path>
              <a:path w="1123950" h="524509">
                <a:moveTo>
                  <a:pt x="1114044" y="308771"/>
                </a:moveTo>
                <a:lnTo>
                  <a:pt x="1114044" y="268223"/>
                </a:lnTo>
                <a:lnTo>
                  <a:pt x="1113282" y="274319"/>
                </a:lnTo>
                <a:lnTo>
                  <a:pt x="1102401" y="312411"/>
                </a:lnTo>
                <a:lnTo>
                  <a:pt x="1081859" y="346727"/>
                </a:lnTo>
                <a:lnTo>
                  <a:pt x="1053021" y="377424"/>
                </a:lnTo>
                <a:lnTo>
                  <a:pt x="1017378" y="404563"/>
                </a:lnTo>
                <a:lnTo>
                  <a:pt x="976236" y="428347"/>
                </a:lnTo>
                <a:lnTo>
                  <a:pt x="931023" y="448884"/>
                </a:lnTo>
                <a:lnTo>
                  <a:pt x="883138" y="466306"/>
                </a:lnTo>
                <a:lnTo>
                  <a:pt x="833977" y="480746"/>
                </a:lnTo>
                <a:lnTo>
                  <a:pt x="784940" y="492335"/>
                </a:lnTo>
                <a:lnTo>
                  <a:pt x="737424" y="501205"/>
                </a:lnTo>
                <a:lnTo>
                  <a:pt x="692827" y="507489"/>
                </a:lnTo>
                <a:lnTo>
                  <a:pt x="652547" y="511318"/>
                </a:lnTo>
                <a:lnTo>
                  <a:pt x="590550" y="513567"/>
                </a:lnTo>
                <a:lnTo>
                  <a:pt x="556278" y="513669"/>
                </a:lnTo>
                <a:lnTo>
                  <a:pt x="532638" y="514033"/>
                </a:lnTo>
                <a:lnTo>
                  <a:pt x="487673" y="512538"/>
                </a:lnTo>
                <a:lnTo>
                  <a:pt x="443722" y="508742"/>
                </a:lnTo>
                <a:lnTo>
                  <a:pt x="396668" y="502607"/>
                </a:lnTo>
                <a:lnTo>
                  <a:pt x="347677" y="494015"/>
                </a:lnTo>
                <a:lnTo>
                  <a:pt x="297917" y="482846"/>
                </a:lnTo>
                <a:lnTo>
                  <a:pt x="248554" y="468982"/>
                </a:lnTo>
                <a:lnTo>
                  <a:pt x="200757" y="452304"/>
                </a:lnTo>
                <a:lnTo>
                  <a:pt x="155691" y="432695"/>
                </a:lnTo>
                <a:lnTo>
                  <a:pt x="114524" y="410034"/>
                </a:lnTo>
                <a:lnTo>
                  <a:pt x="78423" y="384204"/>
                </a:lnTo>
                <a:lnTo>
                  <a:pt x="48556" y="355086"/>
                </a:lnTo>
                <a:lnTo>
                  <a:pt x="26090" y="322562"/>
                </a:lnTo>
                <a:lnTo>
                  <a:pt x="12192" y="286511"/>
                </a:lnTo>
                <a:lnTo>
                  <a:pt x="9144" y="268223"/>
                </a:lnTo>
                <a:lnTo>
                  <a:pt x="9144" y="304710"/>
                </a:lnTo>
                <a:lnTo>
                  <a:pt x="38799" y="357953"/>
                </a:lnTo>
                <a:lnTo>
                  <a:pt x="67550" y="387391"/>
                </a:lnTo>
                <a:lnTo>
                  <a:pt x="102227" y="413571"/>
                </a:lnTo>
                <a:lnTo>
                  <a:pt x="141836" y="436620"/>
                </a:lnTo>
                <a:lnTo>
                  <a:pt x="185383" y="456664"/>
                </a:lnTo>
                <a:lnTo>
                  <a:pt x="231873" y="473831"/>
                </a:lnTo>
                <a:lnTo>
                  <a:pt x="280315" y="488245"/>
                </a:lnTo>
                <a:lnTo>
                  <a:pt x="329713" y="500035"/>
                </a:lnTo>
                <a:lnTo>
                  <a:pt x="379075" y="509326"/>
                </a:lnTo>
                <a:lnTo>
                  <a:pt x="427406" y="516245"/>
                </a:lnTo>
                <a:lnTo>
                  <a:pt x="473712" y="520919"/>
                </a:lnTo>
                <a:lnTo>
                  <a:pt x="517001" y="523473"/>
                </a:lnTo>
                <a:lnTo>
                  <a:pt x="556278" y="524035"/>
                </a:lnTo>
                <a:lnTo>
                  <a:pt x="590550" y="522731"/>
                </a:lnTo>
                <a:lnTo>
                  <a:pt x="618744" y="521969"/>
                </a:lnTo>
                <a:lnTo>
                  <a:pt x="681376" y="518137"/>
                </a:lnTo>
                <a:lnTo>
                  <a:pt x="721250" y="513418"/>
                </a:lnTo>
                <a:lnTo>
                  <a:pt x="765177" y="506169"/>
                </a:lnTo>
                <a:lnTo>
                  <a:pt x="811774" y="496271"/>
                </a:lnTo>
                <a:lnTo>
                  <a:pt x="859660" y="483603"/>
                </a:lnTo>
                <a:lnTo>
                  <a:pt x="907450" y="468046"/>
                </a:lnTo>
                <a:lnTo>
                  <a:pt x="953763" y="449481"/>
                </a:lnTo>
                <a:lnTo>
                  <a:pt x="997216" y="427789"/>
                </a:lnTo>
                <a:lnTo>
                  <a:pt x="1036426" y="402849"/>
                </a:lnTo>
                <a:lnTo>
                  <a:pt x="1070011" y="374542"/>
                </a:lnTo>
                <a:lnTo>
                  <a:pt x="1096588" y="342748"/>
                </a:lnTo>
                <a:lnTo>
                  <a:pt x="1114044" y="308771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49200" y="5076190"/>
            <a:ext cx="237807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参加文艺队的学生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3543" y="3490721"/>
            <a:ext cx="3874770" cy="146380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3835" y="5394197"/>
            <a:ext cx="3874008" cy="1468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9199" y="878078"/>
            <a:ext cx="8872220" cy="350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关系代数之集合操作：并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(Union)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并操作的示例二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118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查询或者参加体育队或参加文艺队所有学生的信息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5964555" algn="ctr">
              <a:lnSpc>
                <a:spcPct val="100000"/>
              </a:lnSpc>
              <a:spcBef>
                <a:spcPts val="1810"/>
              </a:spcBef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R(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参加体育队的学生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4279265">
              <a:lnSpc>
                <a:spcPct val="100000"/>
              </a:lnSpc>
              <a:spcBef>
                <a:spcPts val="5"/>
              </a:spcBef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000" b="1" spc="5" dirty="0">
                <a:solidFill>
                  <a:srgbClr val="FF006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或者参加体育队或者文艺队的学生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8957" y="4347210"/>
            <a:ext cx="3874770" cy="208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641080" cy="4362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3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关系代数之集合操作：并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(Union)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并操作的示例之三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70815" marR="189230" indent="-635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若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为计算机学院的学生，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为材料学院的学生， </a:t>
            </a:r>
            <a:r>
              <a:rPr sz="2000" b="1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则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000" b="1" dirty="0">
                <a:solidFill>
                  <a:srgbClr val="FF006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为两院所有的 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学生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marR="5080" indent="-635">
              <a:lnSpc>
                <a:spcPct val="130000"/>
              </a:lnSpc>
            </a:pPr>
            <a:r>
              <a:rPr sz="2000" spc="-5" dirty="0">
                <a:solidFill>
                  <a:srgbClr val="6565FF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solidFill>
                  <a:srgbClr val="6565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若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为学过数据库课程的学生，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为学过自控理论课程的学生， </a:t>
            </a:r>
            <a:r>
              <a:rPr sz="2000" b="1" spc="-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则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-5" dirty="0">
                <a:solidFill>
                  <a:srgbClr val="FF006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∪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-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 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学过两门课之一的所有学生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marR="146685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汉语中的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“或者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或者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…”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通常意义是并运算的要求。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首先要准确理解汉  </a:t>
            </a:r>
            <a:r>
              <a:rPr sz="2000" b="1" u="sng" spc="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语的查询要求，然后再找到正确的操作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92515" y="5058155"/>
            <a:ext cx="1752600" cy="1143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87943" y="5052821"/>
            <a:ext cx="1762760" cy="1153795"/>
          </a:xfrm>
          <a:custGeom>
            <a:avLst/>
            <a:gdLst/>
            <a:ahLst/>
            <a:cxnLst/>
            <a:rect l="l" t="t" r="r" b="b"/>
            <a:pathLst>
              <a:path w="1762760" h="1153795">
                <a:moveTo>
                  <a:pt x="1762506" y="576072"/>
                </a:moveTo>
                <a:lnTo>
                  <a:pt x="1757933" y="517398"/>
                </a:lnTo>
                <a:lnTo>
                  <a:pt x="1738076" y="444075"/>
                </a:lnTo>
                <a:lnTo>
                  <a:pt x="1720282" y="401993"/>
                </a:lnTo>
                <a:lnTo>
                  <a:pt x="1698722" y="362170"/>
                </a:lnTo>
                <a:lnTo>
                  <a:pt x="1673661" y="324580"/>
                </a:lnTo>
                <a:lnTo>
                  <a:pt x="1645364" y="289198"/>
                </a:lnTo>
                <a:lnTo>
                  <a:pt x="1614097" y="255999"/>
                </a:lnTo>
                <a:lnTo>
                  <a:pt x="1580125" y="224957"/>
                </a:lnTo>
                <a:lnTo>
                  <a:pt x="1543715" y="196045"/>
                </a:lnTo>
                <a:lnTo>
                  <a:pt x="1505131" y="169240"/>
                </a:lnTo>
                <a:lnTo>
                  <a:pt x="1464640" y="144514"/>
                </a:lnTo>
                <a:lnTo>
                  <a:pt x="1422506" y="121843"/>
                </a:lnTo>
                <a:lnTo>
                  <a:pt x="1378995" y="101202"/>
                </a:lnTo>
                <a:lnTo>
                  <a:pt x="1334374" y="82563"/>
                </a:lnTo>
                <a:lnTo>
                  <a:pt x="1288906" y="65903"/>
                </a:lnTo>
                <a:lnTo>
                  <a:pt x="1242859" y="51195"/>
                </a:lnTo>
                <a:lnTo>
                  <a:pt x="1196497" y="38414"/>
                </a:lnTo>
                <a:lnTo>
                  <a:pt x="1150086" y="27534"/>
                </a:lnTo>
                <a:lnTo>
                  <a:pt x="1103892" y="18530"/>
                </a:lnTo>
                <a:lnTo>
                  <a:pt x="1058180" y="11377"/>
                </a:lnTo>
                <a:lnTo>
                  <a:pt x="1013215" y="6048"/>
                </a:lnTo>
                <a:lnTo>
                  <a:pt x="969264" y="2518"/>
                </a:lnTo>
                <a:lnTo>
                  <a:pt x="926591" y="762"/>
                </a:lnTo>
                <a:lnTo>
                  <a:pt x="880872" y="0"/>
                </a:lnTo>
                <a:lnTo>
                  <a:pt x="835913" y="762"/>
                </a:lnTo>
                <a:lnTo>
                  <a:pt x="793361" y="2461"/>
                </a:lnTo>
                <a:lnTo>
                  <a:pt x="749190" y="5990"/>
                </a:lnTo>
                <a:lnTo>
                  <a:pt x="704555" y="11266"/>
                </a:lnTo>
                <a:lnTo>
                  <a:pt x="658843" y="18418"/>
                </a:lnTo>
                <a:lnTo>
                  <a:pt x="612620" y="27433"/>
                </a:lnTo>
                <a:lnTo>
                  <a:pt x="566155" y="38336"/>
                </a:lnTo>
                <a:lnTo>
                  <a:pt x="519719" y="51149"/>
                </a:lnTo>
                <a:lnTo>
                  <a:pt x="473583" y="65896"/>
                </a:lnTo>
                <a:lnTo>
                  <a:pt x="428018" y="82600"/>
                </a:lnTo>
                <a:lnTo>
                  <a:pt x="383293" y="101284"/>
                </a:lnTo>
                <a:lnTo>
                  <a:pt x="339680" y="121972"/>
                </a:lnTo>
                <a:lnTo>
                  <a:pt x="297449" y="144687"/>
                </a:lnTo>
                <a:lnTo>
                  <a:pt x="256870" y="169452"/>
                </a:lnTo>
                <a:lnTo>
                  <a:pt x="218215" y="196290"/>
                </a:lnTo>
                <a:lnTo>
                  <a:pt x="181753" y="225226"/>
                </a:lnTo>
                <a:lnTo>
                  <a:pt x="147755" y="256281"/>
                </a:lnTo>
                <a:lnTo>
                  <a:pt x="116492" y="289480"/>
                </a:lnTo>
                <a:lnTo>
                  <a:pt x="88234" y="324846"/>
                </a:lnTo>
                <a:lnTo>
                  <a:pt x="63252" y="362402"/>
                </a:lnTo>
                <a:lnTo>
                  <a:pt x="41817" y="402171"/>
                </a:lnTo>
                <a:lnTo>
                  <a:pt x="24199" y="444176"/>
                </a:lnTo>
                <a:lnTo>
                  <a:pt x="10667" y="488442"/>
                </a:lnTo>
                <a:lnTo>
                  <a:pt x="1523" y="547116"/>
                </a:lnTo>
                <a:lnTo>
                  <a:pt x="0" y="576834"/>
                </a:lnTo>
                <a:lnTo>
                  <a:pt x="1524" y="606552"/>
                </a:lnTo>
                <a:lnTo>
                  <a:pt x="4572" y="636270"/>
                </a:lnTo>
                <a:lnTo>
                  <a:pt x="9906" y="661606"/>
                </a:lnTo>
                <a:lnTo>
                  <a:pt x="9906" y="576072"/>
                </a:lnTo>
                <a:lnTo>
                  <a:pt x="10667" y="547116"/>
                </a:lnTo>
                <a:lnTo>
                  <a:pt x="19811" y="490728"/>
                </a:lnTo>
                <a:lnTo>
                  <a:pt x="33481" y="447026"/>
                </a:lnTo>
                <a:lnTo>
                  <a:pt x="51084" y="405584"/>
                </a:lnTo>
                <a:lnTo>
                  <a:pt x="72366" y="366374"/>
                </a:lnTo>
                <a:lnTo>
                  <a:pt x="97076" y="329371"/>
                </a:lnTo>
                <a:lnTo>
                  <a:pt x="124961" y="294547"/>
                </a:lnTo>
                <a:lnTo>
                  <a:pt x="155768" y="261876"/>
                </a:lnTo>
                <a:lnTo>
                  <a:pt x="189244" y="231330"/>
                </a:lnTo>
                <a:lnTo>
                  <a:pt x="225136" y="202884"/>
                </a:lnTo>
                <a:lnTo>
                  <a:pt x="263192" y="176510"/>
                </a:lnTo>
                <a:lnTo>
                  <a:pt x="303160" y="152182"/>
                </a:lnTo>
                <a:lnTo>
                  <a:pt x="344785" y="129873"/>
                </a:lnTo>
                <a:lnTo>
                  <a:pt x="387816" y="109556"/>
                </a:lnTo>
                <a:lnTo>
                  <a:pt x="431999" y="91204"/>
                </a:lnTo>
                <a:lnTo>
                  <a:pt x="477083" y="74791"/>
                </a:lnTo>
                <a:lnTo>
                  <a:pt x="522814" y="60290"/>
                </a:lnTo>
                <a:lnTo>
                  <a:pt x="568939" y="47674"/>
                </a:lnTo>
                <a:lnTo>
                  <a:pt x="615207" y="36917"/>
                </a:lnTo>
                <a:lnTo>
                  <a:pt x="661363" y="27992"/>
                </a:lnTo>
                <a:lnTo>
                  <a:pt x="707155" y="20871"/>
                </a:lnTo>
                <a:lnTo>
                  <a:pt x="752331" y="15529"/>
                </a:lnTo>
                <a:lnTo>
                  <a:pt x="796638" y="11939"/>
                </a:lnTo>
                <a:lnTo>
                  <a:pt x="839823" y="10073"/>
                </a:lnTo>
                <a:lnTo>
                  <a:pt x="880872" y="9909"/>
                </a:lnTo>
                <a:lnTo>
                  <a:pt x="883603" y="9939"/>
                </a:lnTo>
                <a:lnTo>
                  <a:pt x="925830" y="10668"/>
                </a:lnTo>
                <a:lnTo>
                  <a:pt x="970788" y="12954"/>
                </a:lnTo>
                <a:lnTo>
                  <a:pt x="1014054" y="16077"/>
                </a:lnTo>
                <a:lnTo>
                  <a:pt x="1058689" y="21167"/>
                </a:lnTo>
                <a:lnTo>
                  <a:pt x="1104377" y="28245"/>
                </a:lnTo>
                <a:lnTo>
                  <a:pt x="1150804" y="37332"/>
                </a:lnTo>
                <a:lnTo>
                  <a:pt x="1197654" y="48447"/>
                </a:lnTo>
                <a:lnTo>
                  <a:pt x="1244613" y="61612"/>
                </a:lnTo>
                <a:lnTo>
                  <a:pt x="1291367" y="76846"/>
                </a:lnTo>
                <a:lnTo>
                  <a:pt x="1337599" y="94170"/>
                </a:lnTo>
                <a:lnTo>
                  <a:pt x="1382997" y="113605"/>
                </a:lnTo>
                <a:lnTo>
                  <a:pt x="1427244" y="135172"/>
                </a:lnTo>
                <a:lnTo>
                  <a:pt x="1470026" y="158890"/>
                </a:lnTo>
                <a:lnTo>
                  <a:pt x="1511029" y="184780"/>
                </a:lnTo>
                <a:lnTo>
                  <a:pt x="1549937" y="212863"/>
                </a:lnTo>
                <a:lnTo>
                  <a:pt x="1586436" y="243159"/>
                </a:lnTo>
                <a:lnTo>
                  <a:pt x="1620210" y="275689"/>
                </a:lnTo>
                <a:lnTo>
                  <a:pt x="1650946" y="310473"/>
                </a:lnTo>
                <a:lnTo>
                  <a:pt x="1678329" y="347531"/>
                </a:lnTo>
                <a:lnTo>
                  <a:pt x="1702043" y="386885"/>
                </a:lnTo>
                <a:lnTo>
                  <a:pt x="1721774" y="428554"/>
                </a:lnTo>
                <a:lnTo>
                  <a:pt x="1737207" y="472560"/>
                </a:lnTo>
                <a:lnTo>
                  <a:pt x="1748027" y="518922"/>
                </a:lnTo>
                <a:lnTo>
                  <a:pt x="1752600" y="576834"/>
                </a:lnTo>
                <a:lnTo>
                  <a:pt x="1752600" y="658209"/>
                </a:lnTo>
                <a:lnTo>
                  <a:pt x="1753730" y="653997"/>
                </a:lnTo>
                <a:lnTo>
                  <a:pt x="1760982" y="606552"/>
                </a:lnTo>
                <a:lnTo>
                  <a:pt x="1762506" y="576072"/>
                </a:lnTo>
                <a:close/>
              </a:path>
              <a:path w="1762760" h="1153795">
                <a:moveTo>
                  <a:pt x="1752600" y="658209"/>
                </a:moveTo>
                <a:lnTo>
                  <a:pt x="1752600" y="576834"/>
                </a:lnTo>
                <a:lnTo>
                  <a:pt x="1751838" y="605790"/>
                </a:lnTo>
                <a:lnTo>
                  <a:pt x="1748027" y="634746"/>
                </a:lnTo>
                <a:lnTo>
                  <a:pt x="1737019" y="681276"/>
                </a:lnTo>
                <a:lnTo>
                  <a:pt x="1721441" y="725396"/>
                </a:lnTo>
                <a:lnTo>
                  <a:pt x="1701603" y="767132"/>
                </a:lnTo>
                <a:lnTo>
                  <a:pt x="1677817" y="806511"/>
                </a:lnTo>
                <a:lnTo>
                  <a:pt x="1650391" y="843557"/>
                </a:lnTo>
                <a:lnTo>
                  <a:pt x="1619637" y="878299"/>
                </a:lnTo>
                <a:lnTo>
                  <a:pt x="1585865" y="910762"/>
                </a:lnTo>
                <a:lnTo>
                  <a:pt x="1549386" y="940972"/>
                </a:lnTo>
                <a:lnTo>
                  <a:pt x="1510510" y="968956"/>
                </a:lnTo>
                <a:lnTo>
                  <a:pt x="1469547" y="994740"/>
                </a:lnTo>
                <a:lnTo>
                  <a:pt x="1426808" y="1018351"/>
                </a:lnTo>
                <a:lnTo>
                  <a:pt x="1382604" y="1039815"/>
                </a:lnTo>
                <a:lnTo>
                  <a:pt x="1337244" y="1059158"/>
                </a:lnTo>
                <a:lnTo>
                  <a:pt x="1291039" y="1076406"/>
                </a:lnTo>
                <a:lnTo>
                  <a:pt x="1244300" y="1091587"/>
                </a:lnTo>
                <a:lnTo>
                  <a:pt x="1197337" y="1104725"/>
                </a:lnTo>
                <a:lnTo>
                  <a:pt x="1150460" y="1115848"/>
                </a:lnTo>
                <a:lnTo>
                  <a:pt x="1103892" y="1124996"/>
                </a:lnTo>
                <a:lnTo>
                  <a:pt x="1058180" y="1132157"/>
                </a:lnTo>
                <a:lnTo>
                  <a:pt x="1013215" y="1137407"/>
                </a:lnTo>
                <a:lnTo>
                  <a:pt x="970788" y="1140655"/>
                </a:lnTo>
                <a:lnTo>
                  <a:pt x="925830" y="1142238"/>
                </a:lnTo>
                <a:lnTo>
                  <a:pt x="883603" y="1142953"/>
                </a:lnTo>
                <a:lnTo>
                  <a:pt x="839823" y="1142941"/>
                </a:lnTo>
                <a:lnTo>
                  <a:pt x="794296" y="1141084"/>
                </a:lnTo>
                <a:lnTo>
                  <a:pt x="749190" y="1137412"/>
                </a:lnTo>
                <a:lnTo>
                  <a:pt x="703221" y="1131899"/>
                </a:lnTo>
                <a:lnTo>
                  <a:pt x="656652" y="1124520"/>
                </a:lnTo>
                <a:lnTo>
                  <a:pt x="609746" y="1115251"/>
                </a:lnTo>
                <a:lnTo>
                  <a:pt x="562764" y="1104069"/>
                </a:lnTo>
                <a:lnTo>
                  <a:pt x="515970" y="1090950"/>
                </a:lnTo>
                <a:lnTo>
                  <a:pt x="469625" y="1075868"/>
                </a:lnTo>
                <a:lnTo>
                  <a:pt x="423992" y="1058801"/>
                </a:lnTo>
                <a:lnTo>
                  <a:pt x="379333" y="1039725"/>
                </a:lnTo>
                <a:lnTo>
                  <a:pt x="335910" y="1018614"/>
                </a:lnTo>
                <a:lnTo>
                  <a:pt x="293987" y="995446"/>
                </a:lnTo>
                <a:lnTo>
                  <a:pt x="253826" y="970196"/>
                </a:lnTo>
                <a:lnTo>
                  <a:pt x="215688" y="942841"/>
                </a:lnTo>
                <a:lnTo>
                  <a:pt x="179836" y="913355"/>
                </a:lnTo>
                <a:lnTo>
                  <a:pt x="146533" y="881716"/>
                </a:lnTo>
                <a:lnTo>
                  <a:pt x="116041" y="847899"/>
                </a:lnTo>
                <a:lnTo>
                  <a:pt x="88623" y="811880"/>
                </a:lnTo>
                <a:lnTo>
                  <a:pt x="64540" y="773635"/>
                </a:lnTo>
                <a:lnTo>
                  <a:pt x="44055" y="733140"/>
                </a:lnTo>
                <a:lnTo>
                  <a:pt x="27432" y="690372"/>
                </a:lnTo>
                <a:lnTo>
                  <a:pt x="13716" y="633984"/>
                </a:lnTo>
                <a:lnTo>
                  <a:pt x="9906" y="576072"/>
                </a:lnTo>
                <a:lnTo>
                  <a:pt x="9906" y="661606"/>
                </a:lnTo>
                <a:lnTo>
                  <a:pt x="35306" y="736763"/>
                </a:lnTo>
                <a:lnTo>
                  <a:pt x="56093" y="777778"/>
                </a:lnTo>
                <a:lnTo>
                  <a:pt x="80402" y="816494"/>
                </a:lnTo>
                <a:lnTo>
                  <a:pt x="107985" y="852938"/>
                </a:lnTo>
                <a:lnTo>
                  <a:pt x="138598" y="887141"/>
                </a:lnTo>
                <a:lnTo>
                  <a:pt x="171992" y="919130"/>
                </a:lnTo>
                <a:lnTo>
                  <a:pt x="207922" y="948934"/>
                </a:lnTo>
                <a:lnTo>
                  <a:pt x="246142" y="976582"/>
                </a:lnTo>
                <a:lnTo>
                  <a:pt x="286405" y="1002104"/>
                </a:lnTo>
                <a:lnTo>
                  <a:pt x="328464" y="1025526"/>
                </a:lnTo>
                <a:lnTo>
                  <a:pt x="372073" y="1046879"/>
                </a:lnTo>
                <a:lnTo>
                  <a:pt x="416986" y="1066191"/>
                </a:lnTo>
                <a:lnTo>
                  <a:pt x="462956" y="1083491"/>
                </a:lnTo>
                <a:lnTo>
                  <a:pt x="509737" y="1098808"/>
                </a:lnTo>
                <a:lnTo>
                  <a:pt x="557083" y="1112170"/>
                </a:lnTo>
                <a:lnTo>
                  <a:pt x="604746" y="1123605"/>
                </a:lnTo>
                <a:lnTo>
                  <a:pt x="652481" y="1133144"/>
                </a:lnTo>
                <a:lnTo>
                  <a:pt x="700041" y="1140814"/>
                </a:lnTo>
                <a:lnTo>
                  <a:pt x="747179" y="1146644"/>
                </a:lnTo>
                <a:lnTo>
                  <a:pt x="793361" y="1150639"/>
                </a:lnTo>
                <a:lnTo>
                  <a:pt x="838277" y="1152855"/>
                </a:lnTo>
                <a:lnTo>
                  <a:pt x="883603" y="1153385"/>
                </a:lnTo>
                <a:lnTo>
                  <a:pt x="926591" y="1152144"/>
                </a:lnTo>
                <a:lnTo>
                  <a:pt x="970788" y="1149858"/>
                </a:lnTo>
                <a:lnTo>
                  <a:pt x="1014984" y="1146048"/>
                </a:lnTo>
                <a:lnTo>
                  <a:pt x="1058180" y="1141590"/>
                </a:lnTo>
                <a:lnTo>
                  <a:pt x="1102757" y="1135052"/>
                </a:lnTo>
                <a:lnTo>
                  <a:pt x="1148244" y="1126441"/>
                </a:lnTo>
                <a:lnTo>
                  <a:pt x="1194365" y="1115743"/>
                </a:lnTo>
                <a:lnTo>
                  <a:pt x="1240795" y="1102950"/>
                </a:lnTo>
                <a:lnTo>
                  <a:pt x="1287210" y="1088054"/>
                </a:lnTo>
                <a:lnTo>
                  <a:pt x="1333285" y="1071047"/>
                </a:lnTo>
                <a:lnTo>
                  <a:pt x="1378696" y="1051920"/>
                </a:lnTo>
                <a:lnTo>
                  <a:pt x="1423119" y="1030664"/>
                </a:lnTo>
                <a:lnTo>
                  <a:pt x="1466229" y="1007271"/>
                </a:lnTo>
                <a:lnTo>
                  <a:pt x="1507701" y="981734"/>
                </a:lnTo>
                <a:lnTo>
                  <a:pt x="1547212" y="954043"/>
                </a:lnTo>
                <a:lnTo>
                  <a:pt x="1584436" y="924191"/>
                </a:lnTo>
                <a:lnTo>
                  <a:pt x="1619049" y="892169"/>
                </a:lnTo>
                <a:lnTo>
                  <a:pt x="1650727" y="857968"/>
                </a:lnTo>
                <a:lnTo>
                  <a:pt x="1679145" y="821581"/>
                </a:lnTo>
                <a:lnTo>
                  <a:pt x="1703979" y="782998"/>
                </a:lnTo>
                <a:lnTo>
                  <a:pt x="1724904" y="742213"/>
                </a:lnTo>
                <a:lnTo>
                  <a:pt x="1741596" y="699215"/>
                </a:lnTo>
                <a:lnTo>
                  <a:pt x="1752600" y="658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4267" y="5073396"/>
            <a:ext cx="1447800" cy="1104900"/>
          </a:xfrm>
          <a:custGeom>
            <a:avLst/>
            <a:gdLst/>
            <a:ahLst/>
            <a:cxnLst/>
            <a:rect l="l" t="t" r="r" b="b"/>
            <a:pathLst>
              <a:path w="1447800" h="1104900">
                <a:moveTo>
                  <a:pt x="1447800" y="552449"/>
                </a:moveTo>
                <a:lnTo>
                  <a:pt x="1445815" y="511258"/>
                </a:lnTo>
                <a:lnTo>
                  <a:pt x="1439956" y="470882"/>
                </a:lnTo>
                <a:lnTo>
                  <a:pt x="1430361" y="431430"/>
                </a:lnTo>
                <a:lnTo>
                  <a:pt x="1417171" y="393008"/>
                </a:lnTo>
                <a:lnTo>
                  <a:pt x="1400523" y="355724"/>
                </a:lnTo>
                <a:lnTo>
                  <a:pt x="1380559" y="319685"/>
                </a:lnTo>
                <a:lnTo>
                  <a:pt x="1357418" y="284998"/>
                </a:lnTo>
                <a:lnTo>
                  <a:pt x="1331238" y="251772"/>
                </a:lnTo>
                <a:lnTo>
                  <a:pt x="1302160" y="220112"/>
                </a:lnTo>
                <a:lnTo>
                  <a:pt x="1270324" y="190127"/>
                </a:lnTo>
                <a:lnTo>
                  <a:pt x="1235868" y="161924"/>
                </a:lnTo>
                <a:lnTo>
                  <a:pt x="1198933" y="135611"/>
                </a:lnTo>
                <a:lnTo>
                  <a:pt x="1159658" y="111294"/>
                </a:lnTo>
                <a:lnTo>
                  <a:pt x="1118182" y="89081"/>
                </a:lnTo>
                <a:lnTo>
                  <a:pt x="1074645" y="69079"/>
                </a:lnTo>
                <a:lnTo>
                  <a:pt x="1029186" y="51396"/>
                </a:lnTo>
                <a:lnTo>
                  <a:pt x="981946" y="36139"/>
                </a:lnTo>
                <a:lnTo>
                  <a:pt x="933063" y="23415"/>
                </a:lnTo>
                <a:lnTo>
                  <a:pt x="882678" y="13332"/>
                </a:lnTo>
                <a:lnTo>
                  <a:pt x="830929" y="5996"/>
                </a:lnTo>
                <a:lnTo>
                  <a:pt x="777956" y="1517"/>
                </a:lnTo>
                <a:lnTo>
                  <a:pt x="723900" y="0"/>
                </a:lnTo>
                <a:lnTo>
                  <a:pt x="669937" y="1517"/>
                </a:lnTo>
                <a:lnTo>
                  <a:pt x="617042" y="5996"/>
                </a:lnTo>
                <a:lnTo>
                  <a:pt x="565354" y="13332"/>
                </a:lnTo>
                <a:lnTo>
                  <a:pt x="515014" y="23415"/>
                </a:lnTo>
                <a:lnTo>
                  <a:pt x="466163" y="36139"/>
                </a:lnTo>
                <a:lnTo>
                  <a:pt x="418943" y="51396"/>
                </a:lnTo>
                <a:lnTo>
                  <a:pt x="373493" y="69079"/>
                </a:lnTo>
                <a:lnTo>
                  <a:pt x="329954" y="89081"/>
                </a:lnTo>
                <a:lnTo>
                  <a:pt x="288468" y="111294"/>
                </a:lnTo>
                <a:lnTo>
                  <a:pt x="249175" y="135611"/>
                </a:lnTo>
                <a:lnTo>
                  <a:pt x="212216" y="161924"/>
                </a:lnTo>
                <a:lnTo>
                  <a:pt x="177733" y="190127"/>
                </a:lnTo>
                <a:lnTo>
                  <a:pt x="145865" y="220112"/>
                </a:lnTo>
                <a:lnTo>
                  <a:pt x="116753" y="251772"/>
                </a:lnTo>
                <a:lnTo>
                  <a:pt x="90539" y="284998"/>
                </a:lnTo>
                <a:lnTo>
                  <a:pt x="67364" y="319685"/>
                </a:lnTo>
                <a:lnTo>
                  <a:pt x="47367" y="355724"/>
                </a:lnTo>
                <a:lnTo>
                  <a:pt x="30690" y="393008"/>
                </a:lnTo>
                <a:lnTo>
                  <a:pt x="17474" y="431430"/>
                </a:lnTo>
                <a:lnTo>
                  <a:pt x="7860" y="470882"/>
                </a:lnTo>
                <a:lnTo>
                  <a:pt x="1988" y="511258"/>
                </a:lnTo>
                <a:lnTo>
                  <a:pt x="0" y="552450"/>
                </a:lnTo>
                <a:lnTo>
                  <a:pt x="1988" y="593736"/>
                </a:lnTo>
                <a:lnTo>
                  <a:pt x="7860" y="634188"/>
                </a:lnTo>
                <a:lnTo>
                  <a:pt x="17474" y="673702"/>
                </a:lnTo>
                <a:lnTo>
                  <a:pt x="30690" y="712170"/>
                </a:lnTo>
                <a:lnTo>
                  <a:pt x="47367" y="749486"/>
                </a:lnTo>
                <a:lnTo>
                  <a:pt x="67364" y="785544"/>
                </a:lnTo>
                <a:lnTo>
                  <a:pt x="90539" y="820239"/>
                </a:lnTo>
                <a:lnTo>
                  <a:pt x="116753" y="853464"/>
                </a:lnTo>
                <a:lnTo>
                  <a:pt x="145865" y="885113"/>
                </a:lnTo>
                <a:lnTo>
                  <a:pt x="177733" y="915081"/>
                </a:lnTo>
                <a:lnTo>
                  <a:pt x="212217" y="943260"/>
                </a:lnTo>
                <a:lnTo>
                  <a:pt x="249175" y="969546"/>
                </a:lnTo>
                <a:lnTo>
                  <a:pt x="288468" y="993831"/>
                </a:lnTo>
                <a:lnTo>
                  <a:pt x="329954" y="1016011"/>
                </a:lnTo>
                <a:lnTo>
                  <a:pt x="373493" y="1035978"/>
                </a:lnTo>
                <a:lnTo>
                  <a:pt x="418943" y="1053627"/>
                </a:lnTo>
                <a:lnTo>
                  <a:pt x="466163" y="1068852"/>
                </a:lnTo>
                <a:lnTo>
                  <a:pt x="515014" y="1081546"/>
                </a:lnTo>
                <a:lnTo>
                  <a:pt x="565354" y="1091604"/>
                </a:lnTo>
                <a:lnTo>
                  <a:pt x="617042" y="1098920"/>
                </a:lnTo>
                <a:lnTo>
                  <a:pt x="669937" y="1103387"/>
                </a:lnTo>
                <a:lnTo>
                  <a:pt x="723900" y="1104900"/>
                </a:lnTo>
                <a:lnTo>
                  <a:pt x="777956" y="1103387"/>
                </a:lnTo>
                <a:lnTo>
                  <a:pt x="830929" y="1098920"/>
                </a:lnTo>
                <a:lnTo>
                  <a:pt x="882678" y="1091604"/>
                </a:lnTo>
                <a:lnTo>
                  <a:pt x="933063" y="1081546"/>
                </a:lnTo>
                <a:lnTo>
                  <a:pt x="981946" y="1068852"/>
                </a:lnTo>
                <a:lnTo>
                  <a:pt x="1029186" y="1053627"/>
                </a:lnTo>
                <a:lnTo>
                  <a:pt x="1074645" y="1035978"/>
                </a:lnTo>
                <a:lnTo>
                  <a:pt x="1118182" y="1016011"/>
                </a:lnTo>
                <a:lnTo>
                  <a:pt x="1159658" y="993831"/>
                </a:lnTo>
                <a:lnTo>
                  <a:pt x="1198933" y="969546"/>
                </a:lnTo>
                <a:lnTo>
                  <a:pt x="1235868" y="943260"/>
                </a:lnTo>
                <a:lnTo>
                  <a:pt x="1270324" y="915081"/>
                </a:lnTo>
                <a:lnTo>
                  <a:pt x="1302160" y="885113"/>
                </a:lnTo>
                <a:lnTo>
                  <a:pt x="1331238" y="853464"/>
                </a:lnTo>
                <a:lnTo>
                  <a:pt x="1357418" y="820239"/>
                </a:lnTo>
                <a:lnTo>
                  <a:pt x="1380559" y="785544"/>
                </a:lnTo>
                <a:lnTo>
                  <a:pt x="1400523" y="749486"/>
                </a:lnTo>
                <a:lnTo>
                  <a:pt x="1417171" y="712170"/>
                </a:lnTo>
                <a:lnTo>
                  <a:pt x="1430361" y="673702"/>
                </a:lnTo>
                <a:lnTo>
                  <a:pt x="1439956" y="634188"/>
                </a:lnTo>
                <a:lnTo>
                  <a:pt x="1445815" y="593736"/>
                </a:lnTo>
                <a:lnTo>
                  <a:pt x="1447800" y="5524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89695" y="5068823"/>
            <a:ext cx="1457325" cy="1114425"/>
          </a:xfrm>
          <a:custGeom>
            <a:avLst/>
            <a:gdLst/>
            <a:ahLst/>
            <a:cxnLst/>
            <a:rect l="l" t="t" r="r" b="b"/>
            <a:pathLst>
              <a:path w="1457325" h="1114425">
                <a:moveTo>
                  <a:pt x="1456944" y="571499"/>
                </a:moveTo>
                <a:lnTo>
                  <a:pt x="1456944" y="542543"/>
                </a:lnTo>
                <a:lnTo>
                  <a:pt x="1456182" y="528827"/>
                </a:lnTo>
                <a:lnTo>
                  <a:pt x="1449894" y="481120"/>
                </a:lnTo>
                <a:lnTo>
                  <a:pt x="1439195" y="435565"/>
                </a:lnTo>
                <a:lnTo>
                  <a:pt x="1424346" y="392179"/>
                </a:lnTo>
                <a:lnTo>
                  <a:pt x="1405611" y="350978"/>
                </a:lnTo>
                <a:lnTo>
                  <a:pt x="1383253" y="311976"/>
                </a:lnTo>
                <a:lnTo>
                  <a:pt x="1357536" y="275190"/>
                </a:lnTo>
                <a:lnTo>
                  <a:pt x="1328721" y="240636"/>
                </a:lnTo>
                <a:lnTo>
                  <a:pt x="1297074" y="208329"/>
                </a:lnTo>
                <a:lnTo>
                  <a:pt x="1262855" y="178286"/>
                </a:lnTo>
                <a:lnTo>
                  <a:pt x="1226330" y="150521"/>
                </a:lnTo>
                <a:lnTo>
                  <a:pt x="1187760" y="125050"/>
                </a:lnTo>
                <a:lnTo>
                  <a:pt x="1147409" y="101890"/>
                </a:lnTo>
                <a:lnTo>
                  <a:pt x="1105540" y="81055"/>
                </a:lnTo>
                <a:lnTo>
                  <a:pt x="1062417" y="62563"/>
                </a:lnTo>
                <a:lnTo>
                  <a:pt x="1018301" y="46427"/>
                </a:lnTo>
                <a:lnTo>
                  <a:pt x="973458" y="32665"/>
                </a:lnTo>
                <a:lnTo>
                  <a:pt x="928149" y="21291"/>
                </a:lnTo>
                <a:lnTo>
                  <a:pt x="882637" y="12322"/>
                </a:lnTo>
                <a:lnTo>
                  <a:pt x="837187" y="5773"/>
                </a:lnTo>
                <a:lnTo>
                  <a:pt x="792061" y="1661"/>
                </a:lnTo>
                <a:lnTo>
                  <a:pt x="747522" y="0"/>
                </a:lnTo>
                <a:lnTo>
                  <a:pt x="709422" y="0"/>
                </a:lnTo>
                <a:lnTo>
                  <a:pt x="665618" y="1501"/>
                </a:lnTo>
                <a:lnTo>
                  <a:pt x="621221" y="5421"/>
                </a:lnTo>
                <a:lnTo>
                  <a:pt x="576485" y="11739"/>
                </a:lnTo>
                <a:lnTo>
                  <a:pt x="531664" y="20437"/>
                </a:lnTo>
                <a:lnTo>
                  <a:pt x="487011" y="31497"/>
                </a:lnTo>
                <a:lnTo>
                  <a:pt x="442779" y="44900"/>
                </a:lnTo>
                <a:lnTo>
                  <a:pt x="399223" y="60626"/>
                </a:lnTo>
                <a:lnTo>
                  <a:pt x="356594" y="78659"/>
                </a:lnTo>
                <a:lnTo>
                  <a:pt x="315148" y="98977"/>
                </a:lnTo>
                <a:lnTo>
                  <a:pt x="275138" y="121564"/>
                </a:lnTo>
                <a:lnTo>
                  <a:pt x="236817" y="146400"/>
                </a:lnTo>
                <a:lnTo>
                  <a:pt x="200438" y="173466"/>
                </a:lnTo>
                <a:lnTo>
                  <a:pt x="166256" y="202744"/>
                </a:lnTo>
                <a:lnTo>
                  <a:pt x="134524" y="234216"/>
                </a:lnTo>
                <a:lnTo>
                  <a:pt x="105494" y="267861"/>
                </a:lnTo>
                <a:lnTo>
                  <a:pt x="79422" y="303663"/>
                </a:lnTo>
                <a:lnTo>
                  <a:pt x="56560" y="341601"/>
                </a:lnTo>
                <a:lnTo>
                  <a:pt x="37162" y="381658"/>
                </a:lnTo>
                <a:lnTo>
                  <a:pt x="21481" y="423814"/>
                </a:lnTo>
                <a:lnTo>
                  <a:pt x="9771" y="468050"/>
                </a:lnTo>
                <a:lnTo>
                  <a:pt x="2286" y="514350"/>
                </a:lnTo>
                <a:lnTo>
                  <a:pt x="0" y="543306"/>
                </a:lnTo>
                <a:lnTo>
                  <a:pt x="0" y="554736"/>
                </a:lnTo>
                <a:lnTo>
                  <a:pt x="1524" y="553974"/>
                </a:lnTo>
                <a:lnTo>
                  <a:pt x="3048" y="552450"/>
                </a:lnTo>
                <a:lnTo>
                  <a:pt x="4572" y="552450"/>
                </a:lnTo>
                <a:lnTo>
                  <a:pt x="4572" y="562356"/>
                </a:lnTo>
                <a:lnTo>
                  <a:pt x="9144" y="557022"/>
                </a:lnTo>
                <a:lnTo>
                  <a:pt x="9164" y="557403"/>
                </a:lnTo>
                <a:lnTo>
                  <a:pt x="11430" y="515112"/>
                </a:lnTo>
                <a:lnTo>
                  <a:pt x="19189" y="468643"/>
                </a:lnTo>
                <a:lnTo>
                  <a:pt x="31249" y="424293"/>
                </a:lnTo>
                <a:lnTo>
                  <a:pt x="47348" y="382081"/>
                </a:lnTo>
                <a:lnTo>
                  <a:pt x="67224" y="342026"/>
                </a:lnTo>
                <a:lnTo>
                  <a:pt x="90613" y="304149"/>
                </a:lnTo>
                <a:lnTo>
                  <a:pt x="117253" y="268467"/>
                </a:lnTo>
                <a:lnTo>
                  <a:pt x="146882" y="235000"/>
                </a:lnTo>
                <a:lnTo>
                  <a:pt x="179237" y="203769"/>
                </a:lnTo>
                <a:lnTo>
                  <a:pt x="214056" y="174791"/>
                </a:lnTo>
                <a:lnTo>
                  <a:pt x="251075" y="148086"/>
                </a:lnTo>
                <a:lnTo>
                  <a:pt x="290033" y="123675"/>
                </a:lnTo>
                <a:lnTo>
                  <a:pt x="330668" y="101575"/>
                </a:lnTo>
                <a:lnTo>
                  <a:pt x="372715" y="81806"/>
                </a:lnTo>
                <a:lnTo>
                  <a:pt x="415913" y="64389"/>
                </a:lnTo>
                <a:lnTo>
                  <a:pt x="460000" y="49341"/>
                </a:lnTo>
                <a:lnTo>
                  <a:pt x="504712" y="36682"/>
                </a:lnTo>
                <a:lnTo>
                  <a:pt x="549788" y="26432"/>
                </a:lnTo>
                <a:lnTo>
                  <a:pt x="594964" y="18610"/>
                </a:lnTo>
                <a:lnTo>
                  <a:pt x="639978" y="13236"/>
                </a:lnTo>
                <a:lnTo>
                  <a:pt x="684568" y="10328"/>
                </a:lnTo>
                <a:lnTo>
                  <a:pt x="728472" y="9906"/>
                </a:lnTo>
                <a:lnTo>
                  <a:pt x="747522" y="9905"/>
                </a:lnTo>
                <a:lnTo>
                  <a:pt x="765810" y="10667"/>
                </a:lnTo>
                <a:lnTo>
                  <a:pt x="811008" y="13025"/>
                </a:lnTo>
                <a:lnTo>
                  <a:pt x="856758" y="18004"/>
                </a:lnTo>
                <a:lnTo>
                  <a:pt x="902773" y="25580"/>
                </a:lnTo>
                <a:lnTo>
                  <a:pt x="948765" y="35731"/>
                </a:lnTo>
                <a:lnTo>
                  <a:pt x="994447" y="48433"/>
                </a:lnTo>
                <a:lnTo>
                  <a:pt x="1039531" y="63664"/>
                </a:lnTo>
                <a:lnTo>
                  <a:pt x="1083731" y="81401"/>
                </a:lnTo>
                <a:lnTo>
                  <a:pt x="1126758" y="101621"/>
                </a:lnTo>
                <a:lnTo>
                  <a:pt x="1168325" y="124301"/>
                </a:lnTo>
                <a:lnTo>
                  <a:pt x="1208146" y="149418"/>
                </a:lnTo>
                <a:lnTo>
                  <a:pt x="1245932" y="176950"/>
                </a:lnTo>
                <a:lnTo>
                  <a:pt x="1281396" y="206872"/>
                </a:lnTo>
                <a:lnTo>
                  <a:pt x="1314251" y="239163"/>
                </a:lnTo>
                <a:lnTo>
                  <a:pt x="1344209" y="273800"/>
                </a:lnTo>
                <a:lnTo>
                  <a:pt x="1370983" y="310759"/>
                </a:lnTo>
                <a:lnTo>
                  <a:pt x="1394286" y="350017"/>
                </a:lnTo>
                <a:lnTo>
                  <a:pt x="1413831" y="391553"/>
                </a:lnTo>
                <a:lnTo>
                  <a:pt x="1429329" y="435342"/>
                </a:lnTo>
                <a:lnTo>
                  <a:pt x="1440494" y="481362"/>
                </a:lnTo>
                <a:lnTo>
                  <a:pt x="1447038" y="529590"/>
                </a:lnTo>
                <a:lnTo>
                  <a:pt x="1447800" y="543305"/>
                </a:lnTo>
                <a:lnTo>
                  <a:pt x="1447800" y="643322"/>
                </a:lnTo>
                <a:lnTo>
                  <a:pt x="1450283" y="632497"/>
                </a:lnTo>
                <a:lnTo>
                  <a:pt x="1456182" y="585977"/>
                </a:lnTo>
                <a:lnTo>
                  <a:pt x="1456944" y="571499"/>
                </a:lnTo>
                <a:close/>
              </a:path>
              <a:path w="1457325" h="1114425">
                <a:moveTo>
                  <a:pt x="4572" y="552450"/>
                </a:moveTo>
                <a:lnTo>
                  <a:pt x="3048" y="552450"/>
                </a:lnTo>
                <a:lnTo>
                  <a:pt x="1524" y="553974"/>
                </a:lnTo>
                <a:lnTo>
                  <a:pt x="0" y="554736"/>
                </a:lnTo>
                <a:lnTo>
                  <a:pt x="0" y="557022"/>
                </a:lnTo>
                <a:lnTo>
                  <a:pt x="4572" y="552450"/>
                </a:lnTo>
                <a:close/>
              </a:path>
              <a:path w="1457325" h="1114425">
                <a:moveTo>
                  <a:pt x="1447800" y="643322"/>
                </a:moveTo>
                <a:lnTo>
                  <a:pt x="1447800" y="571499"/>
                </a:lnTo>
                <a:lnTo>
                  <a:pt x="1447038" y="585215"/>
                </a:lnTo>
                <a:lnTo>
                  <a:pt x="1440702" y="632229"/>
                </a:lnTo>
                <a:lnTo>
                  <a:pt x="1430019" y="677111"/>
                </a:lnTo>
                <a:lnTo>
                  <a:pt x="1415249" y="719846"/>
                </a:lnTo>
                <a:lnTo>
                  <a:pt x="1396650" y="760420"/>
                </a:lnTo>
                <a:lnTo>
                  <a:pt x="1374484" y="798816"/>
                </a:lnTo>
                <a:lnTo>
                  <a:pt x="1349011" y="835020"/>
                </a:lnTo>
                <a:lnTo>
                  <a:pt x="1320489" y="869018"/>
                </a:lnTo>
                <a:lnTo>
                  <a:pt x="1289180" y="900794"/>
                </a:lnTo>
                <a:lnTo>
                  <a:pt x="1255343" y="930334"/>
                </a:lnTo>
                <a:lnTo>
                  <a:pt x="1219238" y="957621"/>
                </a:lnTo>
                <a:lnTo>
                  <a:pt x="1181125" y="982642"/>
                </a:lnTo>
                <a:lnTo>
                  <a:pt x="1141264" y="1005382"/>
                </a:lnTo>
                <a:lnTo>
                  <a:pt x="1099916" y="1025825"/>
                </a:lnTo>
                <a:lnTo>
                  <a:pt x="1057339" y="1043956"/>
                </a:lnTo>
                <a:lnTo>
                  <a:pt x="1013795" y="1059762"/>
                </a:lnTo>
                <a:lnTo>
                  <a:pt x="969543" y="1073225"/>
                </a:lnTo>
                <a:lnTo>
                  <a:pt x="924842" y="1084333"/>
                </a:lnTo>
                <a:lnTo>
                  <a:pt x="879954" y="1093069"/>
                </a:lnTo>
                <a:lnTo>
                  <a:pt x="835137" y="1099419"/>
                </a:lnTo>
                <a:lnTo>
                  <a:pt x="790652" y="1103367"/>
                </a:lnTo>
                <a:lnTo>
                  <a:pt x="747522" y="1104873"/>
                </a:lnTo>
                <a:lnTo>
                  <a:pt x="709422" y="1104873"/>
                </a:lnTo>
                <a:lnTo>
                  <a:pt x="664799" y="1103341"/>
                </a:lnTo>
                <a:lnTo>
                  <a:pt x="618782" y="1099180"/>
                </a:lnTo>
                <a:lnTo>
                  <a:pt x="572419" y="1092434"/>
                </a:lnTo>
                <a:lnTo>
                  <a:pt x="526001" y="1083120"/>
                </a:lnTo>
                <a:lnTo>
                  <a:pt x="479817" y="1071255"/>
                </a:lnTo>
                <a:lnTo>
                  <a:pt x="434154" y="1056856"/>
                </a:lnTo>
                <a:lnTo>
                  <a:pt x="389302" y="1039942"/>
                </a:lnTo>
                <a:lnTo>
                  <a:pt x="345549" y="1020528"/>
                </a:lnTo>
                <a:lnTo>
                  <a:pt x="303186" y="998633"/>
                </a:lnTo>
                <a:lnTo>
                  <a:pt x="262499" y="974274"/>
                </a:lnTo>
                <a:lnTo>
                  <a:pt x="223779" y="947467"/>
                </a:lnTo>
                <a:lnTo>
                  <a:pt x="187313" y="918230"/>
                </a:lnTo>
                <a:lnTo>
                  <a:pt x="153392" y="886581"/>
                </a:lnTo>
                <a:lnTo>
                  <a:pt x="122303" y="852536"/>
                </a:lnTo>
                <a:lnTo>
                  <a:pt x="94335" y="816113"/>
                </a:lnTo>
                <a:lnTo>
                  <a:pt x="69778" y="777330"/>
                </a:lnTo>
                <a:lnTo>
                  <a:pt x="48920" y="736202"/>
                </a:lnTo>
                <a:lnTo>
                  <a:pt x="32050" y="692749"/>
                </a:lnTo>
                <a:lnTo>
                  <a:pt x="19457" y="646986"/>
                </a:lnTo>
                <a:lnTo>
                  <a:pt x="11430" y="598932"/>
                </a:lnTo>
                <a:lnTo>
                  <a:pt x="9164" y="557403"/>
                </a:lnTo>
                <a:lnTo>
                  <a:pt x="9144" y="557784"/>
                </a:lnTo>
                <a:lnTo>
                  <a:pt x="9144" y="560070"/>
                </a:lnTo>
                <a:lnTo>
                  <a:pt x="7620" y="562356"/>
                </a:lnTo>
                <a:lnTo>
                  <a:pt x="4572" y="562356"/>
                </a:lnTo>
                <a:lnTo>
                  <a:pt x="4572" y="552450"/>
                </a:lnTo>
                <a:lnTo>
                  <a:pt x="0" y="557022"/>
                </a:lnTo>
                <a:lnTo>
                  <a:pt x="2286" y="600456"/>
                </a:lnTo>
                <a:lnTo>
                  <a:pt x="9906" y="647553"/>
                </a:lnTo>
                <a:lnTo>
                  <a:pt x="21912" y="692482"/>
                </a:lnTo>
                <a:lnTo>
                  <a:pt x="38060" y="735307"/>
                </a:lnTo>
                <a:lnTo>
                  <a:pt x="58071" y="775974"/>
                </a:lnTo>
                <a:lnTo>
                  <a:pt x="81676" y="814460"/>
                </a:lnTo>
                <a:lnTo>
                  <a:pt x="108607" y="850740"/>
                </a:lnTo>
                <a:lnTo>
                  <a:pt x="138593" y="884792"/>
                </a:lnTo>
                <a:lnTo>
                  <a:pt x="171366" y="916590"/>
                </a:lnTo>
                <a:lnTo>
                  <a:pt x="206657" y="946111"/>
                </a:lnTo>
                <a:lnTo>
                  <a:pt x="244195" y="973331"/>
                </a:lnTo>
                <a:lnTo>
                  <a:pt x="283712" y="998226"/>
                </a:lnTo>
                <a:lnTo>
                  <a:pt x="324939" y="1020772"/>
                </a:lnTo>
                <a:lnTo>
                  <a:pt x="367605" y="1040946"/>
                </a:lnTo>
                <a:lnTo>
                  <a:pt x="411443" y="1058722"/>
                </a:lnTo>
                <a:lnTo>
                  <a:pt x="456182" y="1074078"/>
                </a:lnTo>
                <a:lnTo>
                  <a:pt x="501554" y="1086990"/>
                </a:lnTo>
                <a:lnTo>
                  <a:pt x="547288" y="1097433"/>
                </a:lnTo>
                <a:lnTo>
                  <a:pt x="593117" y="1105384"/>
                </a:lnTo>
                <a:lnTo>
                  <a:pt x="638769" y="1110819"/>
                </a:lnTo>
                <a:lnTo>
                  <a:pt x="683977" y="1113713"/>
                </a:lnTo>
                <a:lnTo>
                  <a:pt x="728472" y="1114044"/>
                </a:lnTo>
                <a:lnTo>
                  <a:pt x="747522" y="1114044"/>
                </a:lnTo>
                <a:lnTo>
                  <a:pt x="809426" y="1111204"/>
                </a:lnTo>
                <a:lnTo>
                  <a:pt x="853592" y="1106661"/>
                </a:lnTo>
                <a:lnTo>
                  <a:pt x="898050" y="1099678"/>
                </a:lnTo>
                <a:lnTo>
                  <a:pt x="942546" y="1090280"/>
                </a:lnTo>
                <a:lnTo>
                  <a:pt x="986821" y="1078495"/>
                </a:lnTo>
                <a:lnTo>
                  <a:pt x="1030621" y="1064346"/>
                </a:lnTo>
                <a:lnTo>
                  <a:pt x="1073689" y="1047860"/>
                </a:lnTo>
                <a:lnTo>
                  <a:pt x="1115767" y="1029062"/>
                </a:lnTo>
                <a:lnTo>
                  <a:pt x="1156601" y="1007978"/>
                </a:lnTo>
                <a:lnTo>
                  <a:pt x="1195933" y="984633"/>
                </a:lnTo>
                <a:lnTo>
                  <a:pt x="1233508" y="959054"/>
                </a:lnTo>
                <a:lnTo>
                  <a:pt x="1269068" y="931265"/>
                </a:lnTo>
                <a:lnTo>
                  <a:pt x="1302358" y="901292"/>
                </a:lnTo>
                <a:lnTo>
                  <a:pt x="1333121" y="869162"/>
                </a:lnTo>
                <a:lnTo>
                  <a:pt x="1361101" y="834899"/>
                </a:lnTo>
                <a:lnTo>
                  <a:pt x="1386042" y="798530"/>
                </a:lnTo>
                <a:lnTo>
                  <a:pt x="1407687" y="760079"/>
                </a:lnTo>
                <a:lnTo>
                  <a:pt x="1425780" y="719573"/>
                </a:lnTo>
                <a:lnTo>
                  <a:pt x="1440064" y="677037"/>
                </a:lnTo>
                <a:lnTo>
                  <a:pt x="1447800" y="643322"/>
                </a:lnTo>
                <a:close/>
              </a:path>
              <a:path w="1457325" h="1114425">
                <a:moveTo>
                  <a:pt x="9164" y="557403"/>
                </a:moveTo>
                <a:lnTo>
                  <a:pt x="9144" y="557022"/>
                </a:lnTo>
                <a:lnTo>
                  <a:pt x="4572" y="562356"/>
                </a:lnTo>
                <a:lnTo>
                  <a:pt x="7620" y="562356"/>
                </a:lnTo>
                <a:lnTo>
                  <a:pt x="9144" y="560070"/>
                </a:lnTo>
                <a:lnTo>
                  <a:pt x="9144" y="557784"/>
                </a:lnTo>
                <a:lnTo>
                  <a:pt x="9164" y="55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56167" y="5083302"/>
            <a:ext cx="857250" cy="1125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08845" y="4942332"/>
            <a:ext cx="1762125" cy="1366520"/>
          </a:xfrm>
          <a:custGeom>
            <a:avLst/>
            <a:gdLst/>
            <a:ahLst/>
            <a:cxnLst/>
            <a:rect l="l" t="t" r="r" b="b"/>
            <a:pathLst>
              <a:path w="1762125" h="1366520">
                <a:moveTo>
                  <a:pt x="1761744" y="1366265"/>
                </a:moveTo>
                <a:lnTo>
                  <a:pt x="1761743" y="0"/>
                </a:lnTo>
                <a:lnTo>
                  <a:pt x="0" y="0"/>
                </a:lnTo>
                <a:lnTo>
                  <a:pt x="0" y="1366265"/>
                </a:lnTo>
                <a:lnTo>
                  <a:pt x="4571" y="1366265"/>
                </a:lnTo>
                <a:lnTo>
                  <a:pt x="4572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752599" y="9143"/>
                </a:lnTo>
                <a:lnTo>
                  <a:pt x="1752599" y="4571"/>
                </a:lnTo>
                <a:lnTo>
                  <a:pt x="1757171" y="9143"/>
                </a:lnTo>
                <a:lnTo>
                  <a:pt x="1757172" y="1366265"/>
                </a:lnTo>
                <a:lnTo>
                  <a:pt x="1761744" y="1366265"/>
                </a:lnTo>
                <a:close/>
              </a:path>
              <a:path w="1762125" h="1366520">
                <a:moveTo>
                  <a:pt x="9143" y="9143"/>
                </a:moveTo>
                <a:lnTo>
                  <a:pt x="9143" y="4571"/>
                </a:lnTo>
                <a:lnTo>
                  <a:pt x="4572" y="9143"/>
                </a:lnTo>
                <a:lnTo>
                  <a:pt x="9143" y="9143"/>
                </a:lnTo>
                <a:close/>
              </a:path>
              <a:path w="1762125" h="1366520">
                <a:moveTo>
                  <a:pt x="9143" y="1357121"/>
                </a:moveTo>
                <a:lnTo>
                  <a:pt x="9143" y="9143"/>
                </a:lnTo>
                <a:lnTo>
                  <a:pt x="4572" y="9143"/>
                </a:lnTo>
                <a:lnTo>
                  <a:pt x="4572" y="1357121"/>
                </a:lnTo>
                <a:lnTo>
                  <a:pt x="9143" y="1357121"/>
                </a:lnTo>
                <a:close/>
              </a:path>
              <a:path w="1762125" h="1366520">
                <a:moveTo>
                  <a:pt x="1757172" y="1357121"/>
                </a:moveTo>
                <a:lnTo>
                  <a:pt x="4572" y="1357121"/>
                </a:lnTo>
                <a:lnTo>
                  <a:pt x="9143" y="1361693"/>
                </a:lnTo>
                <a:lnTo>
                  <a:pt x="9143" y="1366265"/>
                </a:lnTo>
                <a:lnTo>
                  <a:pt x="1752600" y="1366265"/>
                </a:lnTo>
                <a:lnTo>
                  <a:pt x="1752600" y="1361693"/>
                </a:lnTo>
                <a:lnTo>
                  <a:pt x="1757172" y="1357121"/>
                </a:lnTo>
                <a:close/>
              </a:path>
              <a:path w="1762125" h="1366520">
                <a:moveTo>
                  <a:pt x="9143" y="1366265"/>
                </a:moveTo>
                <a:lnTo>
                  <a:pt x="9143" y="1361693"/>
                </a:lnTo>
                <a:lnTo>
                  <a:pt x="4572" y="1357121"/>
                </a:lnTo>
                <a:lnTo>
                  <a:pt x="4571" y="1366265"/>
                </a:lnTo>
                <a:lnTo>
                  <a:pt x="9143" y="1366265"/>
                </a:lnTo>
                <a:close/>
              </a:path>
              <a:path w="1762125" h="1366520">
                <a:moveTo>
                  <a:pt x="1757171" y="9143"/>
                </a:moveTo>
                <a:lnTo>
                  <a:pt x="1752599" y="4571"/>
                </a:lnTo>
                <a:lnTo>
                  <a:pt x="1752599" y="9143"/>
                </a:lnTo>
                <a:lnTo>
                  <a:pt x="1757171" y="9143"/>
                </a:lnTo>
                <a:close/>
              </a:path>
              <a:path w="1762125" h="1366520">
                <a:moveTo>
                  <a:pt x="1757172" y="1357121"/>
                </a:moveTo>
                <a:lnTo>
                  <a:pt x="1757171" y="9143"/>
                </a:lnTo>
                <a:lnTo>
                  <a:pt x="1752599" y="9143"/>
                </a:lnTo>
                <a:lnTo>
                  <a:pt x="1752600" y="1357121"/>
                </a:lnTo>
                <a:lnTo>
                  <a:pt x="1757172" y="1357121"/>
                </a:lnTo>
                <a:close/>
              </a:path>
              <a:path w="1762125" h="1366520">
                <a:moveTo>
                  <a:pt x="1757172" y="1366265"/>
                </a:moveTo>
                <a:lnTo>
                  <a:pt x="1757172" y="1357121"/>
                </a:lnTo>
                <a:lnTo>
                  <a:pt x="1752600" y="1361693"/>
                </a:lnTo>
                <a:lnTo>
                  <a:pt x="1752600" y="1366265"/>
                </a:lnTo>
                <a:lnTo>
                  <a:pt x="1757172" y="1366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08845" y="4942332"/>
            <a:ext cx="1762125" cy="1365250"/>
          </a:xfrm>
          <a:custGeom>
            <a:avLst/>
            <a:gdLst/>
            <a:ahLst/>
            <a:cxnLst/>
            <a:rect l="l" t="t" r="r" b="b"/>
            <a:pathLst>
              <a:path w="1762125" h="1365250">
                <a:moveTo>
                  <a:pt x="1761744" y="1364741"/>
                </a:moveTo>
                <a:lnTo>
                  <a:pt x="1761743" y="0"/>
                </a:lnTo>
                <a:lnTo>
                  <a:pt x="0" y="0"/>
                </a:lnTo>
                <a:lnTo>
                  <a:pt x="0" y="1364741"/>
                </a:lnTo>
                <a:lnTo>
                  <a:pt x="4572" y="1364741"/>
                </a:lnTo>
                <a:lnTo>
                  <a:pt x="4572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1752599" y="9143"/>
                </a:lnTo>
                <a:lnTo>
                  <a:pt x="1752599" y="4571"/>
                </a:lnTo>
                <a:lnTo>
                  <a:pt x="1757171" y="9143"/>
                </a:lnTo>
                <a:lnTo>
                  <a:pt x="1757172" y="1364741"/>
                </a:lnTo>
                <a:lnTo>
                  <a:pt x="1761744" y="1364741"/>
                </a:lnTo>
                <a:close/>
              </a:path>
              <a:path w="1762125" h="1365250">
                <a:moveTo>
                  <a:pt x="9143" y="9143"/>
                </a:moveTo>
                <a:lnTo>
                  <a:pt x="9143" y="4571"/>
                </a:lnTo>
                <a:lnTo>
                  <a:pt x="4572" y="9143"/>
                </a:lnTo>
                <a:lnTo>
                  <a:pt x="9143" y="9143"/>
                </a:lnTo>
                <a:close/>
              </a:path>
              <a:path w="1762125" h="1365250">
                <a:moveTo>
                  <a:pt x="9143" y="1355597"/>
                </a:moveTo>
                <a:lnTo>
                  <a:pt x="9143" y="9143"/>
                </a:lnTo>
                <a:lnTo>
                  <a:pt x="4572" y="9143"/>
                </a:lnTo>
                <a:lnTo>
                  <a:pt x="4572" y="1355597"/>
                </a:lnTo>
                <a:lnTo>
                  <a:pt x="9143" y="1355597"/>
                </a:lnTo>
                <a:close/>
              </a:path>
              <a:path w="1762125" h="1365250">
                <a:moveTo>
                  <a:pt x="1757172" y="1355597"/>
                </a:moveTo>
                <a:lnTo>
                  <a:pt x="4572" y="1355597"/>
                </a:lnTo>
                <a:lnTo>
                  <a:pt x="9143" y="1360169"/>
                </a:lnTo>
                <a:lnTo>
                  <a:pt x="9143" y="1364741"/>
                </a:lnTo>
                <a:lnTo>
                  <a:pt x="1752600" y="1364741"/>
                </a:lnTo>
                <a:lnTo>
                  <a:pt x="1752600" y="1360169"/>
                </a:lnTo>
                <a:lnTo>
                  <a:pt x="1757172" y="1355597"/>
                </a:lnTo>
                <a:close/>
              </a:path>
              <a:path w="1762125" h="1365250">
                <a:moveTo>
                  <a:pt x="9143" y="1364741"/>
                </a:moveTo>
                <a:lnTo>
                  <a:pt x="9143" y="1360169"/>
                </a:lnTo>
                <a:lnTo>
                  <a:pt x="4572" y="1355597"/>
                </a:lnTo>
                <a:lnTo>
                  <a:pt x="4572" y="1364741"/>
                </a:lnTo>
                <a:lnTo>
                  <a:pt x="9143" y="1364741"/>
                </a:lnTo>
                <a:close/>
              </a:path>
              <a:path w="1762125" h="1365250">
                <a:moveTo>
                  <a:pt x="1757171" y="9143"/>
                </a:moveTo>
                <a:lnTo>
                  <a:pt x="1752599" y="4571"/>
                </a:lnTo>
                <a:lnTo>
                  <a:pt x="1752599" y="9143"/>
                </a:lnTo>
                <a:lnTo>
                  <a:pt x="1757171" y="9143"/>
                </a:lnTo>
                <a:close/>
              </a:path>
              <a:path w="1762125" h="1365250">
                <a:moveTo>
                  <a:pt x="1757172" y="1355597"/>
                </a:moveTo>
                <a:lnTo>
                  <a:pt x="1757171" y="9143"/>
                </a:lnTo>
                <a:lnTo>
                  <a:pt x="1752599" y="9143"/>
                </a:lnTo>
                <a:lnTo>
                  <a:pt x="1752600" y="1355597"/>
                </a:lnTo>
                <a:lnTo>
                  <a:pt x="1757172" y="1355597"/>
                </a:lnTo>
                <a:close/>
              </a:path>
              <a:path w="1762125" h="1365250">
                <a:moveTo>
                  <a:pt x="1757172" y="1364741"/>
                </a:moveTo>
                <a:lnTo>
                  <a:pt x="1757172" y="1355597"/>
                </a:lnTo>
                <a:lnTo>
                  <a:pt x="1752600" y="1360169"/>
                </a:lnTo>
                <a:lnTo>
                  <a:pt x="1752600" y="1364741"/>
                </a:lnTo>
                <a:lnTo>
                  <a:pt x="1757172" y="1364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83515" y="4942332"/>
            <a:ext cx="2875025" cy="1366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09199" y="877315"/>
            <a:ext cx="8528050" cy="5974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关系代数之集合操作：差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(Difference)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170815" marR="5080" algn="just">
              <a:lnSpc>
                <a:spcPct val="130000"/>
              </a:lnSpc>
              <a:spcBef>
                <a:spcPts val="194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：假设关系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是并相容的，则关系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的差运算结果  也是一个关系，记作：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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它由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出现在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但不出现在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中的元  组构成。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algn="just">
              <a:lnSpc>
                <a:spcPct val="100000"/>
              </a:lnSpc>
              <a:spcBef>
                <a:spcPts val="855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数学描述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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 ={ t | t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8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</a:t>
            </a:r>
            <a:r>
              <a:rPr sz="28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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 }</a:t>
            </a:r>
            <a:r>
              <a:rPr sz="2800" b="1" spc="-1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，其中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t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是元组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algn="just">
              <a:lnSpc>
                <a:spcPct val="100000"/>
              </a:lnSpc>
              <a:spcBef>
                <a:spcPts val="9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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 </a:t>
            </a:r>
            <a:r>
              <a:rPr sz="2000" b="1" spc="-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与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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18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是不同的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 panose="02020603050405020304"/>
              <a:cs typeface="Times New Roman" panose="02020603050405020304"/>
            </a:endParaRPr>
          </a:p>
          <a:p>
            <a:pPr marL="3561080">
              <a:lnSpc>
                <a:spcPct val="100000"/>
              </a:lnSpc>
              <a:spcBef>
                <a:spcPts val="1215"/>
              </a:spcBef>
              <a:tabLst>
                <a:tab pos="7737475" algn="l"/>
              </a:tabLst>
            </a:pPr>
            <a:r>
              <a:rPr sz="2400" dirty="0">
                <a:latin typeface="Arial" panose="020B0604020202020204"/>
                <a:cs typeface="Arial" panose="020B0604020202020204"/>
              </a:rPr>
              <a:t>S	S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1261745">
              <a:lnSpc>
                <a:spcPct val="100000"/>
              </a:lnSpc>
              <a:spcBef>
                <a:spcPts val="360"/>
              </a:spcBef>
              <a:tabLst>
                <a:tab pos="5438775" algn="l"/>
              </a:tabLst>
            </a:pPr>
            <a:r>
              <a:rPr sz="2400" dirty="0">
                <a:latin typeface="Arial" panose="020B0604020202020204"/>
                <a:cs typeface="Arial" panose="020B0604020202020204"/>
              </a:rPr>
              <a:t>R	R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301750">
              <a:lnSpc>
                <a:spcPct val="100000"/>
              </a:lnSpc>
              <a:tabLst>
                <a:tab pos="6864350" algn="l"/>
              </a:tabLst>
            </a:pPr>
            <a:r>
              <a:rPr sz="3200" b="1" spc="-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2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latin typeface="Symbol" panose="05050102010706020507"/>
                <a:cs typeface="Symbol" panose="05050102010706020507"/>
              </a:rPr>
              <a:t></a:t>
            </a:r>
            <a:r>
              <a:rPr sz="28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spc="-5" dirty="0">
                <a:latin typeface="Times New Roman" panose="02020603050405020304"/>
                <a:cs typeface="Times New Roman" panose="02020603050405020304"/>
              </a:rPr>
              <a:t>S	S </a:t>
            </a:r>
            <a:r>
              <a:rPr sz="2800" b="1" dirty="0">
                <a:latin typeface="Symbol" panose="05050102010706020507"/>
                <a:cs typeface="Symbol" panose="05050102010706020507"/>
              </a:rPr>
              <a:t></a:t>
            </a:r>
            <a:r>
              <a:rPr sz="2800" b="1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spc="-5" dirty="0">
                <a:latin typeface="Times New Roman" panose="02020603050405020304"/>
                <a:cs typeface="Times New Roman" panose="02020603050405020304"/>
              </a:rPr>
              <a:t>R</a:t>
            </a:r>
            <a:endParaRPr sz="32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6964432" cy="2373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关系代数之集合操作：差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(Difference)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 dirty="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差操作的示例一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抽象的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假设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是并相容的两个关系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，则</a:t>
            </a:r>
            <a:r>
              <a:rPr lang="en-US" altLang="zh-CN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R-S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是？</a:t>
            </a:r>
            <a:r>
              <a:rPr lang="en-US" altLang="zh-CN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S-R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5161" y="4047744"/>
            <a:ext cx="1629917" cy="15720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85045" y="4047744"/>
            <a:ext cx="1629917" cy="187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16231" y="4098035"/>
            <a:ext cx="1626107" cy="960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73631" y="4110227"/>
            <a:ext cx="1626107" cy="12641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73543" y="3578352"/>
            <a:ext cx="3874770" cy="14676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835" y="5419344"/>
            <a:ext cx="3874008" cy="1467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9199" y="878078"/>
            <a:ext cx="8936990" cy="312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关系代数之集合操作：差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(Difference)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184150">
              <a:lnSpc>
                <a:spcPct val="100000"/>
              </a:lnSpc>
              <a:spcBef>
                <a:spcPts val="76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差操作的示例之二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835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查询只参加体育队而未参加文艺队的学生信息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835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查询只参加文艺队而未参加体育队的学生信息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6029325" algn="ctr">
              <a:lnSpc>
                <a:spcPct val="100000"/>
              </a:lnSpc>
              <a:spcBef>
                <a:spcPts val="1385"/>
              </a:spcBef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R(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参加体育队的学生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4341495">
              <a:lnSpc>
                <a:spcPct val="100000"/>
              </a:lnSpc>
              <a:spcBef>
                <a:spcPts val="1100"/>
              </a:spcBef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－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参加体育队而未参加文艺队的学生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9186" y="5101348"/>
            <a:ext cx="8729345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参加文艺队的学生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4133215">
              <a:lnSpc>
                <a:spcPct val="100000"/>
              </a:lnSpc>
              <a:spcBef>
                <a:spcPts val="600"/>
              </a:spcBef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－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R(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参加文艺队而未参加体育队的学生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75973" y="4010405"/>
            <a:ext cx="3874008" cy="85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88165" y="5818632"/>
            <a:ext cx="3874770" cy="8481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649970" cy="476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关系代数之集合操作：差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(Difference)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差操作的示例之三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70815" marR="5080" indent="-635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若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为计算机学院的学生，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为四年级的学生， </a:t>
            </a:r>
            <a:r>
              <a:rPr sz="2000" b="1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则</a:t>
            </a:r>
            <a:endParaRPr lang="en-US" altLang="zh-CN" sz="2000" b="1" dirty="0">
              <a:solidFill>
                <a:srgbClr val="6565FF"/>
              </a:solidFill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marR="5080" indent="-635">
              <a:lnSpc>
                <a:spcPct val="130000"/>
              </a:lnSpc>
            </a:pPr>
            <a:r>
              <a:rPr lang="en-US" altLang="zh-CN"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 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－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US" altLang="zh-CN"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zh-CN" altLang="en-US" sz="2000" b="1" spc="5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为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计算机学院非四年级的学生</a:t>
            </a:r>
            <a:endParaRPr lang="en-US" altLang="zh-CN" sz="2000" b="1" spc="5" dirty="0">
              <a:solidFill>
                <a:srgbClr val="6565FF"/>
              </a:solidFill>
              <a:latin typeface="Arial" panose="020B0604020202020204"/>
              <a:cs typeface="Arial" panose="020B0604020202020204"/>
            </a:endParaRPr>
          </a:p>
          <a:p>
            <a:pPr marL="170815" marR="5080" indent="-635">
              <a:lnSpc>
                <a:spcPct val="130000"/>
              </a:lnSpc>
            </a:pPr>
            <a:r>
              <a:rPr lang="en-US" altLang="zh-CN"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  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 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－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US" altLang="zh-CN"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 err="1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四年级非计算机学院的学生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6565FF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solidFill>
                  <a:srgbClr val="6565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若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为学过数据库课程的学生，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为学过自控理论课程的学生， </a:t>
            </a:r>
            <a:r>
              <a:rPr sz="2000" b="1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则</a:t>
            </a:r>
            <a:r>
              <a:rPr lang="zh-CN" altLang="en-US" sz="2000" b="1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endParaRPr lang="en-US" altLang="zh-CN" sz="2000" b="1" dirty="0">
              <a:solidFill>
                <a:srgbClr val="6565FF"/>
              </a:solidFill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lang="en-US" altLang="zh-CN" sz="2000" b="1" dirty="0">
                <a:solidFill>
                  <a:srgbClr val="6565FF"/>
                </a:solidFill>
                <a:latin typeface="Microsoft JhengHei" panose="020B0604030504040204" charset="-120"/>
                <a:cs typeface="Arial" panose="020B0604020202020204"/>
              </a:rPr>
              <a:t> 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－</a:t>
            </a:r>
            <a:r>
              <a:rPr sz="2000" b="1" spc="17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US" altLang="zh-CN"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</a:t>
            </a:r>
            <a:r>
              <a:rPr lang="en-US" altLang="zh-CN"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charset="-120"/>
                <a:cs typeface="Microsoft JhengHei" panose="020B0604030504040204" charset="-120"/>
              </a:rPr>
              <a:t>学过数据库课程但没学过自控理论课程的所有学生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marR="155575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汉语中的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“是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但不含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…”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通常意义是差运算的要求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。</a:t>
            </a:r>
            <a:endParaRPr lang="en-US" altLang="zh-CN" sz="2000" b="1" spc="5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marR="155575">
              <a:lnSpc>
                <a:spcPct val="130000"/>
              </a:lnSpc>
            </a:pPr>
            <a:r>
              <a:rPr sz="2000" b="1" u="sng" spc="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首先要准确理解汉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 </a:t>
            </a:r>
            <a:r>
              <a:rPr sz="2000" b="1" u="sng" spc="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语的查询要求，然后再找到正确的操作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34269" y="5092446"/>
            <a:ext cx="1447800" cy="1104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29697" y="5087873"/>
            <a:ext cx="1457325" cy="1114425"/>
          </a:xfrm>
          <a:custGeom>
            <a:avLst/>
            <a:gdLst/>
            <a:ahLst/>
            <a:cxnLst/>
            <a:rect l="l" t="t" r="r" b="b"/>
            <a:pathLst>
              <a:path w="1457325" h="1114425">
                <a:moveTo>
                  <a:pt x="1456944" y="571499"/>
                </a:moveTo>
                <a:lnTo>
                  <a:pt x="1456944" y="542543"/>
                </a:lnTo>
                <a:lnTo>
                  <a:pt x="1456182" y="528827"/>
                </a:lnTo>
                <a:lnTo>
                  <a:pt x="1449860" y="481131"/>
                </a:lnTo>
                <a:lnTo>
                  <a:pt x="1439132" y="435586"/>
                </a:lnTo>
                <a:lnTo>
                  <a:pt x="1424262" y="392207"/>
                </a:lnTo>
                <a:lnTo>
                  <a:pt x="1405511" y="351011"/>
                </a:lnTo>
                <a:lnTo>
                  <a:pt x="1383143" y="312013"/>
                </a:lnTo>
                <a:lnTo>
                  <a:pt x="1357419" y="275229"/>
                </a:lnTo>
                <a:lnTo>
                  <a:pt x="1328603" y="240676"/>
                </a:lnTo>
                <a:lnTo>
                  <a:pt x="1296957" y="208368"/>
                </a:lnTo>
                <a:lnTo>
                  <a:pt x="1262743" y="178323"/>
                </a:lnTo>
                <a:lnTo>
                  <a:pt x="1226225" y="150556"/>
                </a:lnTo>
                <a:lnTo>
                  <a:pt x="1187665" y="125082"/>
                </a:lnTo>
                <a:lnTo>
                  <a:pt x="1147325" y="101918"/>
                </a:lnTo>
                <a:lnTo>
                  <a:pt x="1105468" y="81079"/>
                </a:lnTo>
                <a:lnTo>
                  <a:pt x="1062357" y="62582"/>
                </a:lnTo>
                <a:lnTo>
                  <a:pt x="1018255" y="46443"/>
                </a:lnTo>
                <a:lnTo>
                  <a:pt x="973423" y="32676"/>
                </a:lnTo>
                <a:lnTo>
                  <a:pt x="928125" y="21299"/>
                </a:lnTo>
                <a:lnTo>
                  <a:pt x="882623" y="12327"/>
                </a:lnTo>
                <a:lnTo>
                  <a:pt x="837180" y="5776"/>
                </a:lnTo>
                <a:lnTo>
                  <a:pt x="792059" y="1661"/>
                </a:lnTo>
                <a:lnTo>
                  <a:pt x="747522" y="0"/>
                </a:lnTo>
                <a:lnTo>
                  <a:pt x="709422" y="0"/>
                </a:lnTo>
                <a:lnTo>
                  <a:pt x="665611" y="1504"/>
                </a:lnTo>
                <a:lnTo>
                  <a:pt x="621208" y="5424"/>
                </a:lnTo>
                <a:lnTo>
                  <a:pt x="576464" y="11741"/>
                </a:lnTo>
                <a:lnTo>
                  <a:pt x="531634" y="20438"/>
                </a:lnTo>
                <a:lnTo>
                  <a:pt x="486972" y="31494"/>
                </a:lnTo>
                <a:lnTo>
                  <a:pt x="442731" y="44893"/>
                </a:lnTo>
                <a:lnTo>
                  <a:pt x="399166" y="60615"/>
                </a:lnTo>
                <a:lnTo>
                  <a:pt x="356530" y="78642"/>
                </a:lnTo>
                <a:lnTo>
                  <a:pt x="315077" y="98956"/>
                </a:lnTo>
                <a:lnTo>
                  <a:pt x="275060" y="121538"/>
                </a:lnTo>
                <a:lnTo>
                  <a:pt x="236734" y="146369"/>
                </a:lnTo>
                <a:lnTo>
                  <a:pt x="200352" y="173432"/>
                </a:lnTo>
                <a:lnTo>
                  <a:pt x="166168" y="202707"/>
                </a:lnTo>
                <a:lnTo>
                  <a:pt x="134436" y="234176"/>
                </a:lnTo>
                <a:lnTo>
                  <a:pt x="105410" y="267821"/>
                </a:lnTo>
                <a:lnTo>
                  <a:pt x="79343" y="303624"/>
                </a:lnTo>
                <a:lnTo>
                  <a:pt x="56490" y="341565"/>
                </a:lnTo>
                <a:lnTo>
                  <a:pt x="37104" y="381627"/>
                </a:lnTo>
                <a:lnTo>
                  <a:pt x="21438" y="423790"/>
                </a:lnTo>
                <a:lnTo>
                  <a:pt x="9748" y="468037"/>
                </a:lnTo>
                <a:lnTo>
                  <a:pt x="2286" y="514350"/>
                </a:lnTo>
                <a:lnTo>
                  <a:pt x="0" y="543306"/>
                </a:lnTo>
                <a:lnTo>
                  <a:pt x="0" y="554736"/>
                </a:lnTo>
                <a:lnTo>
                  <a:pt x="762" y="553974"/>
                </a:lnTo>
                <a:lnTo>
                  <a:pt x="2286" y="553212"/>
                </a:lnTo>
                <a:lnTo>
                  <a:pt x="3048" y="552450"/>
                </a:lnTo>
                <a:lnTo>
                  <a:pt x="4572" y="552450"/>
                </a:lnTo>
                <a:lnTo>
                  <a:pt x="4572" y="562356"/>
                </a:lnTo>
                <a:lnTo>
                  <a:pt x="9144" y="557022"/>
                </a:lnTo>
                <a:lnTo>
                  <a:pt x="9144" y="557784"/>
                </a:lnTo>
                <a:lnTo>
                  <a:pt x="11430" y="515112"/>
                </a:lnTo>
                <a:lnTo>
                  <a:pt x="19088" y="468692"/>
                </a:lnTo>
                <a:lnTo>
                  <a:pt x="31074" y="424379"/>
                </a:lnTo>
                <a:lnTo>
                  <a:pt x="47122" y="382192"/>
                </a:lnTo>
                <a:lnTo>
                  <a:pt x="66966" y="342153"/>
                </a:lnTo>
                <a:lnTo>
                  <a:pt x="90344" y="304281"/>
                </a:lnTo>
                <a:lnTo>
                  <a:pt x="116988" y="268597"/>
                </a:lnTo>
                <a:lnTo>
                  <a:pt x="146634" y="235122"/>
                </a:lnTo>
                <a:lnTo>
                  <a:pt x="179017" y="203876"/>
                </a:lnTo>
                <a:lnTo>
                  <a:pt x="213872" y="174880"/>
                </a:lnTo>
                <a:lnTo>
                  <a:pt x="250934" y="148155"/>
                </a:lnTo>
                <a:lnTo>
                  <a:pt x="289938" y="123720"/>
                </a:lnTo>
                <a:lnTo>
                  <a:pt x="330618" y="101597"/>
                </a:lnTo>
                <a:lnTo>
                  <a:pt x="372711" y="81807"/>
                </a:lnTo>
                <a:lnTo>
                  <a:pt x="415950" y="64369"/>
                </a:lnTo>
                <a:lnTo>
                  <a:pt x="460071" y="49304"/>
                </a:lnTo>
                <a:lnTo>
                  <a:pt x="504809" y="36633"/>
                </a:lnTo>
                <a:lnTo>
                  <a:pt x="549898" y="26377"/>
                </a:lnTo>
                <a:lnTo>
                  <a:pt x="595074" y="18555"/>
                </a:lnTo>
                <a:lnTo>
                  <a:pt x="640072" y="13189"/>
                </a:lnTo>
                <a:lnTo>
                  <a:pt x="684626" y="10299"/>
                </a:lnTo>
                <a:lnTo>
                  <a:pt x="728472" y="9906"/>
                </a:lnTo>
                <a:lnTo>
                  <a:pt x="747522" y="9936"/>
                </a:lnTo>
                <a:lnTo>
                  <a:pt x="810972" y="13007"/>
                </a:lnTo>
                <a:lnTo>
                  <a:pt x="856696" y="17977"/>
                </a:lnTo>
                <a:lnTo>
                  <a:pt x="902695" y="25551"/>
                </a:lnTo>
                <a:lnTo>
                  <a:pt x="948679" y="35706"/>
                </a:lnTo>
                <a:lnTo>
                  <a:pt x="994359" y="48419"/>
                </a:lnTo>
                <a:lnTo>
                  <a:pt x="1039449" y="63664"/>
                </a:lnTo>
                <a:lnTo>
                  <a:pt x="1083658" y="81418"/>
                </a:lnTo>
                <a:lnTo>
                  <a:pt x="1126699" y="101658"/>
                </a:lnTo>
                <a:lnTo>
                  <a:pt x="1168283" y="124358"/>
                </a:lnTo>
                <a:lnTo>
                  <a:pt x="1208122" y="149494"/>
                </a:lnTo>
                <a:lnTo>
                  <a:pt x="1245926" y="177044"/>
                </a:lnTo>
                <a:lnTo>
                  <a:pt x="1281409" y="206982"/>
                </a:lnTo>
                <a:lnTo>
                  <a:pt x="1314280" y="239284"/>
                </a:lnTo>
                <a:lnTo>
                  <a:pt x="1344251" y="273928"/>
                </a:lnTo>
                <a:lnTo>
                  <a:pt x="1371035" y="310887"/>
                </a:lnTo>
                <a:lnTo>
                  <a:pt x="1394342" y="350139"/>
                </a:lnTo>
                <a:lnTo>
                  <a:pt x="1413885" y="391659"/>
                </a:lnTo>
                <a:lnTo>
                  <a:pt x="1429374" y="435424"/>
                </a:lnTo>
                <a:lnTo>
                  <a:pt x="1440521" y="481409"/>
                </a:lnTo>
                <a:lnTo>
                  <a:pt x="1447038" y="529590"/>
                </a:lnTo>
                <a:lnTo>
                  <a:pt x="1447038" y="543305"/>
                </a:lnTo>
                <a:lnTo>
                  <a:pt x="1447800" y="557021"/>
                </a:lnTo>
                <a:lnTo>
                  <a:pt x="1447800" y="643069"/>
                </a:lnTo>
                <a:lnTo>
                  <a:pt x="1450237" y="632486"/>
                </a:lnTo>
                <a:lnTo>
                  <a:pt x="1456182" y="585977"/>
                </a:lnTo>
                <a:lnTo>
                  <a:pt x="1456944" y="571499"/>
                </a:lnTo>
                <a:close/>
              </a:path>
              <a:path w="1457325" h="1114425">
                <a:moveTo>
                  <a:pt x="4572" y="552450"/>
                </a:moveTo>
                <a:lnTo>
                  <a:pt x="3048" y="552450"/>
                </a:lnTo>
                <a:lnTo>
                  <a:pt x="2286" y="553212"/>
                </a:lnTo>
                <a:lnTo>
                  <a:pt x="762" y="553974"/>
                </a:lnTo>
                <a:lnTo>
                  <a:pt x="0" y="554736"/>
                </a:lnTo>
                <a:lnTo>
                  <a:pt x="0" y="557022"/>
                </a:lnTo>
                <a:lnTo>
                  <a:pt x="4572" y="552450"/>
                </a:lnTo>
                <a:close/>
              </a:path>
              <a:path w="1457325" h="1114425">
                <a:moveTo>
                  <a:pt x="1447800" y="643069"/>
                </a:moveTo>
                <a:lnTo>
                  <a:pt x="1447800" y="571499"/>
                </a:lnTo>
                <a:lnTo>
                  <a:pt x="1447038" y="585215"/>
                </a:lnTo>
                <a:lnTo>
                  <a:pt x="1440686" y="632237"/>
                </a:lnTo>
                <a:lnTo>
                  <a:pt x="1429992" y="677125"/>
                </a:lnTo>
                <a:lnTo>
                  <a:pt x="1415213" y="719863"/>
                </a:lnTo>
                <a:lnTo>
                  <a:pt x="1396611" y="760438"/>
                </a:lnTo>
                <a:lnTo>
                  <a:pt x="1374443" y="798834"/>
                </a:lnTo>
                <a:lnTo>
                  <a:pt x="1348971" y="835037"/>
                </a:lnTo>
                <a:lnTo>
                  <a:pt x="1320452" y="869032"/>
                </a:lnTo>
                <a:lnTo>
                  <a:pt x="1289148" y="900805"/>
                </a:lnTo>
                <a:lnTo>
                  <a:pt x="1255317" y="930340"/>
                </a:lnTo>
                <a:lnTo>
                  <a:pt x="1219220" y="957623"/>
                </a:lnTo>
                <a:lnTo>
                  <a:pt x="1181115" y="982640"/>
                </a:lnTo>
                <a:lnTo>
                  <a:pt x="1141262" y="1005375"/>
                </a:lnTo>
                <a:lnTo>
                  <a:pt x="1099921" y="1025814"/>
                </a:lnTo>
                <a:lnTo>
                  <a:pt x="1057351" y="1043942"/>
                </a:lnTo>
                <a:lnTo>
                  <a:pt x="1013812" y="1059745"/>
                </a:lnTo>
                <a:lnTo>
                  <a:pt x="969563" y="1073207"/>
                </a:lnTo>
                <a:lnTo>
                  <a:pt x="924864" y="1084314"/>
                </a:lnTo>
                <a:lnTo>
                  <a:pt x="879975" y="1093052"/>
                </a:lnTo>
                <a:lnTo>
                  <a:pt x="835155" y="1099405"/>
                </a:lnTo>
                <a:lnTo>
                  <a:pt x="790663" y="1103359"/>
                </a:lnTo>
                <a:lnTo>
                  <a:pt x="747522" y="1104873"/>
                </a:lnTo>
                <a:lnTo>
                  <a:pt x="709422" y="1104873"/>
                </a:lnTo>
                <a:lnTo>
                  <a:pt x="664816" y="1103334"/>
                </a:lnTo>
                <a:lnTo>
                  <a:pt x="618808" y="1099169"/>
                </a:lnTo>
                <a:lnTo>
                  <a:pt x="572449" y="1092423"/>
                </a:lnTo>
                <a:lnTo>
                  <a:pt x="526028" y="1083111"/>
                </a:lnTo>
                <a:lnTo>
                  <a:pt x="479836" y="1071251"/>
                </a:lnTo>
                <a:lnTo>
                  <a:pt x="434163" y="1056860"/>
                </a:lnTo>
                <a:lnTo>
                  <a:pt x="389297" y="1039953"/>
                </a:lnTo>
                <a:lnTo>
                  <a:pt x="345529" y="1020549"/>
                </a:lnTo>
                <a:lnTo>
                  <a:pt x="303149" y="998662"/>
                </a:lnTo>
                <a:lnTo>
                  <a:pt x="262447" y="974312"/>
                </a:lnTo>
                <a:lnTo>
                  <a:pt x="223711" y="947513"/>
                </a:lnTo>
                <a:lnTo>
                  <a:pt x="187233" y="918283"/>
                </a:lnTo>
                <a:lnTo>
                  <a:pt x="153301" y="886639"/>
                </a:lnTo>
                <a:lnTo>
                  <a:pt x="122206" y="852597"/>
                </a:lnTo>
                <a:lnTo>
                  <a:pt x="94237" y="816174"/>
                </a:lnTo>
                <a:lnTo>
                  <a:pt x="69684" y="777387"/>
                </a:lnTo>
                <a:lnTo>
                  <a:pt x="48837" y="736252"/>
                </a:lnTo>
                <a:lnTo>
                  <a:pt x="31986" y="692787"/>
                </a:lnTo>
                <a:lnTo>
                  <a:pt x="19420" y="647008"/>
                </a:lnTo>
                <a:lnTo>
                  <a:pt x="11430" y="598932"/>
                </a:lnTo>
                <a:lnTo>
                  <a:pt x="9144" y="571500"/>
                </a:lnTo>
                <a:lnTo>
                  <a:pt x="9144" y="560070"/>
                </a:lnTo>
                <a:lnTo>
                  <a:pt x="7620" y="562356"/>
                </a:lnTo>
                <a:lnTo>
                  <a:pt x="4572" y="562356"/>
                </a:lnTo>
                <a:lnTo>
                  <a:pt x="4572" y="552450"/>
                </a:lnTo>
                <a:lnTo>
                  <a:pt x="0" y="557022"/>
                </a:lnTo>
                <a:lnTo>
                  <a:pt x="1524" y="600456"/>
                </a:lnTo>
                <a:lnTo>
                  <a:pt x="9519" y="647744"/>
                </a:lnTo>
                <a:lnTo>
                  <a:pt x="21834" y="692869"/>
                </a:lnTo>
                <a:lnTo>
                  <a:pt x="38207" y="735812"/>
                </a:lnTo>
                <a:lnTo>
                  <a:pt x="58378" y="776554"/>
                </a:lnTo>
                <a:lnTo>
                  <a:pt x="82083" y="815076"/>
                </a:lnTo>
                <a:lnTo>
                  <a:pt x="109061" y="851359"/>
                </a:lnTo>
                <a:lnTo>
                  <a:pt x="139050" y="885384"/>
                </a:lnTo>
                <a:lnTo>
                  <a:pt x="171789" y="917133"/>
                </a:lnTo>
                <a:lnTo>
                  <a:pt x="207016" y="946585"/>
                </a:lnTo>
                <a:lnTo>
                  <a:pt x="244468" y="973723"/>
                </a:lnTo>
                <a:lnTo>
                  <a:pt x="283884" y="998527"/>
                </a:lnTo>
                <a:lnTo>
                  <a:pt x="325002" y="1020979"/>
                </a:lnTo>
                <a:lnTo>
                  <a:pt x="367561" y="1041058"/>
                </a:lnTo>
                <a:lnTo>
                  <a:pt x="411299" y="1058748"/>
                </a:lnTo>
                <a:lnTo>
                  <a:pt x="455953" y="1074027"/>
                </a:lnTo>
                <a:lnTo>
                  <a:pt x="501263" y="1086879"/>
                </a:lnTo>
                <a:lnTo>
                  <a:pt x="546965" y="1097282"/>
                </a:lnTo>
                <a:lnTo>
                  <a:pt x="592799" y="1105220"/>
                </a:lnTo>
                <a:lnTo>
                  <a:pt x="638503" y="1110672"/>
                </a:lnTo>
                <a:lnTo>
                  <a:pt x="683814" y="1113619"/>
                </a:lnTo>
                <a:lnTo>
                  <a:pt x="728472" y="1114044"/>
                </a:lnTo>
                <a:lnTo>
                  <a:pt x="747522" y="1114044"/>
                </a:lnTo>
                <a:lnTo>
                  <a:pt x="809445" y="1111192"/>
                </a:lnTo>
                <a:lnTo>
                  <a:pt x="853621" y="1106638"/>
                </a:lnTo>
                <a:lnTo>
                  <a:pt x="898083" y="1099646"/>
                </a:lnTo>
                <a:lnTo>
                  <a:pt x="942575" y="1090240"/>
                </a:lnTo>
                <a:lnTo>
                  <a:pt x="986842" y="1078448"/>
                </a:lnTo>
                <a:lnTo>
                  <a:pt x="1030629" y="1064294"/>
                </a:lnTo>
                <a:lnTo>
                  <a:pt x="1073680" y="1047803"/>
                </a:lnTo>
                <a:lnTo>
                  <a:pt x="1115740" y="1029002"/>
                </a:lnTo>
                <a:lnTo>
                  <a:pt x="1156554" y="1007916"/>
                </a:lnTo>
                <a:lnTo>
                  <a:pt x="1195867" y="984571"/>
                </a:lnTo>
                <a:lnTo>
                  <a:pt x="1233422" y="958992"/>
                </a:lnTo>
                <a:lnTo>
                  <a:pt x="1268965" y="931205"/>
                </a:lnTo>
                <a:lnTo>
                  <a:pt x="1302241" y="901235"/>
                </a:lnTo>
                <a:lnTo>
                  <a:pt x="1332994" y="869108"/>
                </a:lnTo>
                <a:lnTo>
                  <a:pt x="1360969" y="834850"/>
                </a:lnTo>
                <a:lnTo>
                  <a:pt x="1385911" y="798487"/>
                </a:lnTo>
                <a:lnTo>
                  <a:pt x="1407564" y="760043"/>
                </a:lnTo>
                <a:lnTo>
                  <a:pt x="1425672" y="719544"/>
                </a:lnTo>
                <a:lnTo>
                  <a:pt x="1439982" y="677017"/>
                </a:lnTo>
                <a:lnTo>
                  <a:pt x="1447800" y="643069"/>
                </a:lnTo>
                <a:close/>
              </a:path>
              <a:path w="1457325" h="1114425">
                <a:moveTo>
                  <a:pt x="9144" y="560070"/>
                </a:moveTo>
                <a:lnTo>
                  <a:pt x="9144" y="557022"/>
                </a:lnTo>
                <a:lnTo>
                  <a:pt x="4572" y="562356"/>
                </a:lnTo>
                <a:lnTo>
                  <a:pt x="7620" y="562356"/>
                </a:lnTo>
                <a:lnTo>
                  <a:pt x="9144" y="560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96169" y="5102352"/>
            <a:ext cx="857250" cy="1095375"/>
          </a:xfrm>
          <a:custGeom>
            <a:avLst/>
            <a:gdLst/>
            <a:ahLst/>
            <a:cxnLst/>
            <a:rect l="l" t="t" r="r" b="b"/>
            <a:pathLst>
              <a:path w="857250" h="1095375">
                <a:moveTo>
                  <a:pt x="857250" y="1094994"/>
                </a:moveTo>
                <a:lnTo>
                  <a:pt x="857250" y="0"/>
                </a:lnTo>
                <a:lnTo>
                  <a:pt x="390906" y="9144"/>
                </a:lnTo>
                <a:lnTo>
                  <a:pt x="0" y="371094"/>
                </a:lnTo>
                <a:lnTo>
                  <a:pt x="28956" y="771144"/>
                </a:lnTo>
                <a:lnTo>
                  <a:pt x="285750" y="1018794"/>
                </a:lnTo>
                <a:lnTo>
                  <a:pt x="505206" y="1094994"/>
                </a:lnTo>
                <a:lnTo>
                  <a:pt x="857250" y="10949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91597" y="5097779"/>
            <a:ext cx="866775" cy="1104900"/>
          </a:xfrm>
          <a:custGeom>
            <a:avLst/>
            <a:gdLst/>
            <a:ahLst/>
            <a:cxnLst/>
            <a:rect l="l" t="t" r="r" b="b"/>
            <a:pathLst>
              <a:path w="866775" h="1104900">
                <a:moveTo>
                  <a:pt x="866394" y="1102614"/>
                </a:moveTo>
                <a:lnTo>
                  <a:pt x="866394" y="2286"/>
                </a:lnTo>
                <a:lnTo>
                  <a:pt x="864869" y="1524"/>
                </a:lnTo>
                <a:lnTo>
                  <a:pt x="864108" y="0"/>
                </a:lnTo>
                <a:lnTo>
                  <a:pt x="857250" y="89"/>
                </a:lnTo>
                <a:lnTo>
                  <a:pt x="398526" y="9069"/>
                </a:lnTo>
                <a:lnTo>
                  <a:pt x="393954" y="9144"/>
                </a:lnTo>
                <a:lnTo>
                  <a:pt x="392430" y="9906"/>
                </a:lnTo>
                <a:lnTo>
                  <a:pt x="391668" y="10668"/>
                </a:lnTo>
                <a:lnTo>
                  <a:pt x="1524" y="372618"/>
                </a:lnTo>
                <a:lnTo>
                  <a:pt x="0" y="373380"/>
                </a:lnTo>
                <a:lnTo>
                  <a:pt x="0" y="376428"/>
                </a:lnTo>
                <a:lnTo>
                  <a:pt x="7619" y="484549"/>
                </a:lnTo>
                <a:lnTo>
                  <a:pt x="7619" y="379476"/>
                </a:lnTo>
                <a:lnTo>
                  <a:pt x="9143" y="375666"/>
                </a:lnTo>
                <a:lnTo>
                  <a:pt x="9306" y="377914"/>
                </a:lnTo>
                <a:lnTo>
                  <a:pt x="395478" y="20348"/>
                </a:lnTo>
                <a:lnTo>
                  <a:pt x="395478" y="19050"/>
                </a:lnTo>
                <a:lnTo>
                  <a:pt x="398526" y="17526"/>
                </a:lnTo>
                <a:lnTo>
                  <a:pt x="398526" y="18985"/>
                </a:lnTo>
                <a:lnTo>
                  <a:pt x="857250" y="9241"/>
                </a:lnTo>
                <a:lnTo>
                  <a:pt x="857250" y="4572"/>
                </a:lnTo>
                <a:lnTo>
                  <a:pt x="861822" y="9144"/>
                </a:lnTo>
                <a:lnTo>
                  <a:pt x="861822" y="1104900"/>
                </a:lnTo>
                <a:lnTo>
                  <a:pt x="864870" y="1104900"/>
                </a:lnTo>
                <a:lnTo>
                  <a:pt x="866394" y="1102614"/>
                </a:lnTo>
                <a:close/>
              </a:path>
              <a:path w="866775" h="1104900">
                <a:moveTo>
                  <a:pt x="9306" y="377914"/>
                </a:moveTo>
                <a:lnTo>
                  <a:pt x="9143" y="375666"/>
                </a:lnTo>
                <a:lnTo>
                  <a:pt x="7619" y="379476"/>
                </a:lnTo>
                <a:lnTo>
                  <a:pt x="9306" y="377914"/>
                </a:lnTo>
                <a:close/>
              </a:path>
              <a:path w="866775" h="1104900">
                <a:moveTo>
                  <a:pt x="37977" y="774019"/>
                </a:moveTo>
                <a:lnTo>
                  <a:pt x="9306" y="377914"/>
                </a:lnTo>
                <a:lnTo>
                  <a:pt x="7619" y="379476"/>
                </a:lnTo>
                <a:lnTo>
                  <a:pt x="7619" y="484549"/>
                </a:lnTo>
                <a:lnTo>
                  <a:pt x="28193" y="776478"/>
                </a:lnTo>
                <a:lnTo>
                  <a:pt x="28193" y="777240"/>
                </a:lnTo>
                <a:lnTo>
                  <a:pt x="28956" y="778764"/>
                </a:lnTo>
                <a:lnTo>
                  <a:pt x="29718" y="779526"/>
                </a:lnTo>
                <a:lnTo>
                  <a:pt x="36575" y="786120"/>
                </a:lnTo>
                <a:lnTo>
                  <a:pt x="36575" y="772668"/>
                </a:lnTo>
                <a:lnTo>
                  <a:pt x="37977" y="774019"/>
                </a:lnTo>
                <a:close/>
              </a:path>
              <a:path w="866775" h="1104900">
                <a:moveTo>
                  <a:pt x="38100" y="775716"/>
                </a:moveTo>
                <a:lnTo>
                  <a:pt x="37977" y="774019"/>
                </a:lnTo>
                <a:lnTo>
                  <a:pt x="36575" y="772668"/>
                </a:lnTo>
                <a:lnTo>
                  <a:pt x="38100" y="775716"/>
                </a:lnTo>
                <a:close/>
              </a:path>
              <a:path w="866775" h="1104900">
                <a:moveTo>
                  <a:pt x="38100" y="787585"/>
                </a:moveTo>
                <a:lnTo>
                  <a:pt x="38100" y="775716"/>
                </a:lnTo>
                <a:lnTo>
                  <a:pt x="36575" y="772668"/>
                </a:lnTo>
                <a:lnTo>
                  <a:pt x="36575" y="786120"/>
                </a:lnTo>
                <a:lnTo>
                  <a:pt x="38100" y="787585"/>
                </a:lnTo>
                <a:close/>
              </a:path>
              <a:path w="866775" h="1104900">
                <a:moveTo>
                  <a:pt x="292992" y="1019954"/>
                </a:moveTo>
                <a:lnTo>
                  <a:pt x="37977" y="774019"/>
                </a:lnTo>
                <a:lnTo>
                  <a:pt x="38100" y="775716"/>
                </a:lnTo>
                <a:lnTo>
                  <a:pt x="38100" y="787585"/>
                </a:lnTo>
                <a:lnTo>
                  <a:pt x="287274" y="1027176"/>
                </a:lnTo>
                <a:lnTo>
                  <a:pt x="287274" y="1027938"/>
                </a:lnTo>
                <a:lnTo>
                  <a:pt x="288798" y="1027938"/>
                </a:lnTo>
                <a:lnTo>
                  <a:pt x="291846" y="1029000"/>
                </a:lnTo>
                <a:lnTo>
                  <a:pt x="291846" y="1019556"/>
                </a:lnTo>
                <a:lnTo>
                  <a:pt x="292992" y="1019954"/>
                </a:lnTo>
                <a:close/>
              </a:path>
              <a:path w="866775" h="1104900">
                <a:moveTo>
                  <a:pt x="293370" y="1020318"/>
                </a:moveTo>
                <a:lnTo>
                  <a:pt x="292992" y="1019954"/>
                </a:lnTo>
                <a:lnTo>
                  <a:pt x="291846" y="1019556"/>
                </a:lnTo>
                <a:lnTo>
                  <a:pt x="293370" y="1020318"/>
                </a:lnTo>
                <a:close/>
              </a:path>
              <a:path w="866775" h="1104900">
                <a:moveTo>
                  <a:pt x="293370" y="1029531"/>
                </a:moveTo>
                <a:lnTo>
                  <a:pt x="293370" y="1020318"/>
                </a:lnTo>
                <a:lnTo>
                  <a:pt x="291846" y="1019556"/>
                </a:lnTo>
                <a:lnTo>
                  <a:pt x="291846" y="1029000"/>
                </a:lnTo>
                <a:lnTo>
                  <a:pt x="293370" y="1029531"/>
                </a:lnTo>
                <a:close/>
              </a:path>
              <a:path w="866775" h="1104900">
                <a:moveTo>
                  <a:pt x="511302" y="1104900"/>
                </a:moveTo>
                <a:lnTo>
                  <a:pt x="511302" y="1095756"/>
                </a:lnTo>
                <a:lnTo>
                  <a:pt x="292992" y="1019954"/>
                </a:lnTo>
                <a:lnTo>
                  <a:pt x="293370" y="1020318"/>
                </a:lnTo>
                <a:lnTo>
                  <a:pt x="293370" y="1029531"/>
                </a:lnTo>
                <a:lnTo>
                  <a:pt x="507492" y="1104138"/>
                </a:lnTo>
                <a:lnTo>
                  <a:pt x="508254" y="1104900"/>
                </a:lnTo>
                <a:lnTo>
                  <a:pt x="511302" y="1104900"/>
                </a:lnTo>
                <a:close/>
              </a:path>
              <a:path w="866775" h="1104900">
                <a:moveTo>
                  <a:pt x="398526" y="17526"/>
                </a:moveTo>
                <a:lnTo>
                  <a:pt x="395478" y="19050"/>
                </a:lnTo>
                <a:lnTo>
                  <a:pt x="396913" y="19019"/>
                </a:lnTo>
                <a:lnTo>
                  <a:pt x="398526" y="17526"/>
                </a:lnTo>
                <a:close/>
              </a:path>
              <a:path w="866775" h="1104900">
                <a:moveTo>
                  <a:pt x="396913" y="19019"/>
                </a:moveTo>
                <a:lnTo>
                  <a:pt x="395478" y="19050"/>
                </a:lnTo>
                <a:lnTo>
                  <a:pt x="395478" y="20348"/>
                </a:lnTo>
                <a:lnTo>
                  <a:pt x="396913" y="19019"/>
                </a:lnTo>
                <a:close/>
              </a:path>
              <a:path w="866775" h="1104900">
                <a:moveTo>
                  <a:pt x="398526" y="18985"/>
                </a:moveTo>
                <a:lnTo>
                  <a:pt x="398526" y="17526"/>
                </a:lnTo>
                <a:lnTo>
                  <a:pt x="396913" y="19019"/>
                </a:lnTo>
                <a:lnTo>
                  <a:pt x="398526" y="18985"/>
                </a:lnTo>
                <a:close/>
              </a:path>
              <a:path w="866775" h="1104900">
                <a:moveTo>
                  <a:pt x="861822" y="1094994"/>
                </a:moveTo>
                <a:lnTo>
                  <a:pt x="509778" y="1094994"/>
                </a:lnTo>
                <a:lnTo>
                  <a:pt x="511302" y="1095756"/>
                </a:lnTo>
                <a:lnTo>
                  <a:pt x="511302" y="1104900"/>
                </a:lnTo>
                <a:lnTo>
                  <a:pt x="857250" y="1104900"/>
                </a:lnTo>
                <a:lnTo>
                  <a:pt x="857250" y="1099566"/>
                </a:lnTo>
                <a:lnTo>
                  <a:pt x="861822" y="1094994"/>
                </a:lnTo>
                <a:close/>
              </a:path>
              <a:path w="866775" h="1104900">
                <a:moveTo>
                  <a:pt x="861822" y="9144"/>
                </a:moveTo>
                <a:lnTo>
                  <a:pt x="857250" y="4572"/>
                </a:lnTo>
                <a:lnTo>
                  <a:pt x="857250" y="9241"/>
                </a:lnTo>
                <a:lnTo>
                  <a:pt x="861822" y="9144"/>
                </a:lnTo>
                <a:close/>
              </a:path>
              <a:path w="866775" h="1104900">
                <a:moveTo>
                  <a:pt x="861822" y="1094994"/>
                </a:moveTo>
                <a:lnTo>
                  <a:pt x="861822" y="9144"/>
                </a:lnTo>
                <a:lnTo>
                  <a:pt x="857250" y="9241"/>
                </a:lnTo>
                <a:lnTo>
                  <a:pt x="857250" y="1094994"/>
                </a:lnTo>
                <a:lnTo>
                  <a:pt x="861822" y="1094994"/>
                </a:lnTo>
                <a:close/>
              </a:path>
              <a:path w="866775" h="1104900">
                <a:moveTo>
                  <a:pt x="861822" y="1104900"/>
                </a:moveTo>
                <a:lnTo>
                  <a:pt x="861822" y="1094994"/>
                </a:lnTo>
                <a:lnTo>
                  <a:pt x="857250" y="1099566"/>
                </a:lnTo>
                <a:lnTo>
                  <a:pt x="857250" y="1104900"/>
                </a:lnTo>
                <a:lnTo>
                  <a:pt x="861822" y="1104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48847" y="4961382"/>
            <a:ext cx="1762125" cy="1366520"/>
          </a:xfrm>
          <a:custGeom>
            <a:avLst/>
            <a:gdLst/>
            <a:ahLst/>
            <a:cxnLst/>
            <a:rect l="l" t="t" r="r" b="b"/>
            <a:pathLst>
              <a:path w="1762125" h="1366520">
                <a:moveTo>
                  <a:pt x="1761744" y="1366265"/>
                </a:moveTo>
                <a:lnTo>
                  <a:pt x="1761743" y="0"/>
                </a:lnTo>
                <a:lnTo>
                  <a:pt x="0" y="0"/>
                </a:lnTo>
                <a:lnTo>
                  <a:pt x="0" y="1366266"/>
                </a:lnTo>
                <a:lnTo>
                  <a:pt x="4572" y="1366266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1752600" y="9143"/>
                </a:lnTo>
                <a:lnTo>
                  <a:pt x="1752600" y="4571"/>
                </a:lnTo>
                <a:lnTo>
                  <a:pt x="1757159" y="9143"/>
                </a:lnTo>
                <a:lnTo>
                  <a:pt x="1757159" y="1366265"/>
                </a:lnTo>
                <a:lnTo>
                  <a:pt x="1761744" y="1366265"/>
                </a:lnTo>
                <a:close/>
              </a:path>
              <a:path w="1762125" h="1366520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1762125" h="1366520">
                <a:moveTo>
                  <a:pt x="9144" y="1357122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1357122"/>
                </a:lnTo>
                <a:lnTo>
                  <a:pt x="9144" y="1357122"/>
                </a:lnTo>
                <a:close/>
              </a:path>
              <a:path w="1762125" h="1366520">
                <a:moveTo>
                  <a:pt x="1757159" y="1357121"/>
                </a:moveTo>
                <a:lnTo>
                  <a:pt x="4572" y="1357122"/>
                </a:lnTo>
                <a:lnTo>
                  <a:pt x="9144" y="1361694"/>
                </a:lnTo>
                <a:lnTo>
                  <a:pt x="9144" y="1366266"/>
                </a:lnTo>
                <a:lnTo>
                  <a:pt x="1752600" y="1366265"/>
                </a:lnTo>
                <a:lnTo>
                  <a:pt x="1752600" y="1361693"/>
                </a:lnTo>
                <a:lnTo>
                  <a:pt x="1757159" y="1357121"/>
                </a:lnTo>
                <a:close/>
              </a:path>
              <a:path w="1762125" h="1366520">
                <a:moveTo>
                  <a:pt x="9144" y="1366266"/>
                </a:moveTo>
                <a:lnTo>
                  <a:pt x="9144" y="1361694"/>
                </a:lnTo>
                <a:lnTo>
                  <a:pt x="4572" y="1357122"/>
                </a:lnTo>
                <a:lnTo>
                  <a:pt x="4572" y="1366266"/>
                </a:lnTo>
                <a:lnTo>
                  <a:pt x="9144" y="1366266"/>
                </a:lnTo>
                <a:close/>
              </a:path>
              <a:path w="1762125" h="1366520">
                <a:moveTo>
                  <a:pt x="1757159" y="9143"/>
                </a:moveTo>
                <a:lnTo>
                  <a:pt x="1752600" y="4571"/>
                </a:lnTo>
                <a:lnTo>
                  <a:pt x="1752600" y="9143"/>
                </a:lnTo>
                <a:lnTo>
                  <a:pt x="1757159" y="9143"/>
                </a:lnTo>
                <a:close/>
              </a:path>
              <a:path w="1762125" h="1366520">
                <a:moveTo>
                  <a:pt x="1757159" y="1357121"/>
                </a:moveTo>
                <a:lnTo>
                  <a:pt x="1757159" y="9143"/>
                </a:lnTo>
                <a:lnTo>
                  <a:pt x="1752600" y="9143"/>
                </a:lnTo>
                <a:lnTo>
                  <a:pt x="1752600" y="1357121"/>
                </a:lnTo>
                <a:lnTo>
                  <a:pt x="1757159" y="1357121"/>
                </a:lnTo>
                <a:close/>
              </a:path>
              <a:path w="1762125" h="1366520">
                <a:moveTo>
                  <a:pt x="1757159" y="1366265"/>
                </a:moveTo>
                <a:lnTo>
                  <a:pt x="1757159" y="1357121"/>
                </a:lnTo>
                <a:lnTo>
                  <a:pt x="1752600" y="1361693"/>
                </a:lnTo>
                <a:lnTo>
                  <a:pt x="1752600" y="1366265"/>
                </a:lnTo>
                <a:lnTo>
                  <a:pt x="1757159" y="13662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27945" y="5071871"/>
            <a:ext cx="1762125" cy="1153795"/>
          </a:xfrm>
          <a:custGeom>
            <a:avLst/>
            <a:gdLst/>
            <a:ahLst/>
            <a:cxnLst/>
            <a:rect l="l" t="t" r="r" b="b"/>
            <a:pathLst>
              <a:path w="1762125" h="1153795">
                <a:moveTo>
                  <a:pt x="1761744" y="576072"/>
                </a:moveTo>
                <a:lnTo>
                  <a:pt x="1757172" y="517398"/>
                </a:lnTo>
                <a:lnTo>
                  <a:pt x="1738135" y="444145"/>
                </a:lnTo>
                <a:lnTo>
                  <a:pt x="1720388" y="402119"/>
                </a:lnTo>
                <a:lnTo>
                  <a:pt x="1698863" y="362339"/>
                </a:lnTo>
                <a:lnTo>
                  <a:pt x="1673825" y="324781"/>
                </a:lnTo>
                <a:lnTo>
                  <a:pt x="1645543" y="289419"/>
                </a:lnTo>
                <a:lnTo>
                  <a:pt x="1614283" y="256230"/>
                </a:lnTo>
                <a:lnTo>
                  <a:pt x="1580310" y="225189"/>
                </a:lnTo>
                <a:lnTo>
                  <a:pt x="1543893" y="196272"/>
                </a:lnTo>
                <a:lnTo>
                  <a:pt x="1505297" y="169454"/>
                </a:lnTo>
                <a:lnTo>
                  <a:pt x="1464788" y="144712"/>
                </a:lnTo>
                <a:lnTo>
                  <a:pt x="1422634" y="122020"/>
                </a:lnTo>
                <a:lnTo>
                  <a:pt x="1379102" y="101354"/>
                </a:lnTo>
                <a:lnTo>
                  <a:pt x="1334457" y="82689"/>
                </a:lnTo>
                <a:lnTo>
                  <a:pt x="1288967" y="66002"/>
                </a:lnTo>
                <a:lnTo>
                  <a:pt x="1242897" y="51268"/>
                </a:lnTo>
                <a:lnTo>
                  <a:pt x="1196515" y="38463"/>
                </a:lnTo>
                <a:lnTo>
                  <a:pt x="1150087" y="27561"/>
                </a:lnTo>
                <a:lnTo>
                  <a:pt x="1103635" y="18501"/>
                </a:lnTo>
                <a:lnTo>
                  <a:pt x="1057927" y="11346"/>
                </a:lnTo>
                <a:lnTo>
                  <a:pt x="1013195" y="6038"/>
                </a:lnTo>
                <a:lnTo>
                  <a:pt x="969250" y="2509"/>
                </a:lnTo>
                <a:lnTo>
                  <a:pt x="926591" y="762"/>
                </a:lnTo>
                <a:lnTo>
                  <a:pt x="880872" y="0"/>
                </a:lnTo>
                <a:lnTo>
                  <a:pt x="835913" y="762"/>
                </a:lnTo>
                <a:lnTo>
                  <a:pt x="793189" y="2535"/>
                </a:lnTo>
                <a:lnTo>
                  <a:pt x="749194" y="6075"/>
                </a:lnTo>
                <a:lnTo>
                  <a:pt x="704194" y="11407"/>
                </a:lnTo>
                <a:lnTo>
                  <a:pt x="658452" y="18559"/>
                </a:lnTo>
                <a:lnTo>
                  <a:pt x="612235" y="27557"/>
                </a:lnTo>
                <a:lnTo>
                  <a:pt x="565805" y="38426"/>
                </a:lnTo>
                <a:lnTo>
                  <a:pt x="519428" y="51194"/>
                </a:lnTo>
                <a:lnTo>
                  <a:pt x="473367" y="65887"/>
                </a:lnTo>
                <a:lnTo>
                  <a:pt x="427888" y="82531"/>
                </a:lnTo>
                <a:lnTo>
                  <a:pt x="383255" y="101152"/>
                </a:lnTo>
                <a:lnTo>
                  <a:pt x="339732" y="121777"/>
                </a:lnTo>
                <a:lnTo>
                  <a:pt x="297585" y="144432"/>
                </a:lnTo>
                <a:lnTo>
                  <a:pt x="257076" y="169143"/>
                </a:lnTo>
                <a:lnTo>
                  <a:pt x="218471" y="195938"/>
                </a:lnTo>
                <a:lnTo>
                  <a:pt x="182035" y="224842"/>
                </a:lnTo>
                <a:lnTo>
                  <a:pt x="148031" y="255881"/>
                </a:lnTo>
                <a:lnTo>
                  <a:pt x="116724" y="289082"/>
                </a:lnTo>
                <a:lnTo>
                  <a:pt x="88379" y="324472"/>
                </a:lnTo>
                <a:lnTo>
                  <a:pt x="63260" y="362076"/>
                </a:lnTo>
                <a:lnTo>
                  <a:pt x="41632" y="401922"/>
                </a:lnTo>
                <a:lnTo>
                  <a:pt x="23759" y="444035"/>
                </a:lnTo>
                <a:lnTo>
                  <a:pt x="9905" y="488442"/>
                </a:lnTo>
                <a:lnTo>
                  <a:pt x="761" y="547116"/>
                </a:lnTo>
                <a:lnTo>
                  <a:pt x="0" y="576834"/>
                </a:lnTo>
                <a:lnTo>
                  <a:pt x="1524" y="606552"/>
                </a:lnTo>
                <a:lnTo>
                  <a:pt x="4572" y="636270"/>
                </a:lnTo>
                <a:lnTo>
                  <a:pt x="9144" y="661089"/>
                </a:lnTo>
                <a:lnTo>
                  <a:pt x="9144" y="576072"/>
                </a:lnTo>
                <a:lnTo>
                  <a:pt x="10667" y="547116"/>
                </a:lnTo>
                <a:lnTo>
                  <a:pt x="19811" y="490728"/>
                </a:lnTo>
                <a:lnTo>
                  <a:pt x="33439" y="447064"/>
                </a:lnTo>
                <a:lnTo>
                  <a:pt x="51003" y="405653"/>
                </a:lnTo>
                <a:lnTo>
                  <a:pt x="72249" y="366468"/>
                </a:lnTo>
                <a:lnTo>
                  <a:pt x="96924" y="329484"/>
                </a:lnTo>
                <a:lnTo>
                  <a:pt x="124776" y="294674"/>
                </a:lnTo>
                <a:lnTo>
                  <a:pt x="155552" y="262012"/>
                </a:lnTo>
                <a:lnTo>
                  <a:pt x="188998" y="231471"/>
                </a:lnTo>
                <a:lnTo>
                  <a:pt x="224861" y="203025"/>
                </a:lnTo>
                <a:lnTo>
                  <a:pt x="262890" y="176648"/>
                </a:lnTo>
                <a:lnTo>
                  <a:pt x="302829" y="152314"/>
                </a:lnTo>
                <a:lnTo>
                  <a:pt x="344427" y="129997"/>
                </a:lnTo>
                <a:lnTo>
                  <a:pt x="387431" y="109669"/>
                </a:lnTo>
                <a:lnTo>
                  <a:pt x="431587" y="91306"/>
                </a:lnTo>
                <a:lnTo>
                  <a:pt x="476642" y="74880"/>
                </a:lnTo>
                <a:lnTo>
                  <a:pt x="522344" y="60365"/>
                </a:lnTo>
                <a:lnTo>
                  <a:pt x="568439" y="47736"/>
                </a:lnTo>
                <a:lnTo>
                  <a:pt x="614675" y="36965"/>
                </a:lnTo>
                <a:lnTo>
                  <a:pt x="660799" y="28027"/>
                </a:lnTo>
                <a:lnTo>
                  <a:pt x="706556" y="20895"/>
                </a:lnTo>
                <a:lnTo>
                  <a:pt x="751695" y="15543"/>
                </a:lnTo>
                <a:lnTo>
                  <a:pt x="795963" y="11945"/>
                </a:lnTo>
                <a:lnTo>
                  <a:pt x="838092" y="10119"/>
                </a:lnTo>
                <a:lnTo>
                  <a:pt x="883758" y="9954"/>
                </a:lnTo>
                <a:lnTo>
                  <a:pt x="925830" y="10668"/>
                </a:lnTo>
                <a:lnTo>
                  <a:pt x="969250" y="12913"/>
                </a:lnTo>
                <a:lnTo>
                  <a:pt x="1013407" y="16064"/>
                </a:lnTo>
                <a:lnTo>
                  <a:pt x="1057927" y="21118"/>
                </a:lnTo>
                <a:lnTo>
                  <a:pt x="1103880" y="28225"/>
                </a:lnTo>
                <a:lnTo>
                  <a:pt x="1150337" y="37307"/>
                </a:lnTo>
                <a:lnTo>
                  <a:pt x="1197204" y="48415"/>
                </a:lnTo>
                <a:lnTo>
                  <a:pt x="1244164" y="61566"/>
                </a:lnTo>
                <a:lnTo>
                  <a:pt x="1290907" y="76780"/>
                </a:lnTo>
                <a:lnTo>
                  <a:pt x="1337119" y="94074"/>
                </a:lnTo>
                <a:lnTo>
                  <a:pt x="1382548" y="113496"/>
                </a:lnTo>
                <a:lnTo>
                  <a:pt x="1426859" y="135065"/>
                </a:lnTo>
                <a:lnTo>
                  <a:pt x="1469706" y="158788"/>
                </a:lnTo>
                <a:lnTo>
                  <a:pt x="1510771" y="184684"/>
                </a:lnTo>
                <a:lnTo>
                  <a:pt x="1549740" y="212775"/>
                </a:lnTo>
                <a:lnTo>
                  <a:pt x="1586294" y="243080"/>
                </a:lnTo>
                <a:lnTo>
                  <a:pt x="1620119" y="275620"/>
                </a:lnTo>
                <a:lnTo>
                  <a:pt x="1650898" y="310415"/>
                </a:lnTo>
                <a:lnTo>
                  <a:pt x="1678314" y="347485"/>
                </a:lnTo>
                <a:lnTo>
                  <a:pt x="1702051" y="386850"/>
                </a:lnTo>
                <a:lnTo>
                  <a:pt x="1721794" y="428532"/>
                </a:lnTo>
                <a:lnTo>
                  <a:pt x="1737224" y="472548"/>
                </a:lnTo>
                <a:lnTo>
                  <a:pt x="1748027" y="518922"/>
                </a:lnTo>
                <a:lnTo>
                  <a:pt x="1752600" y="576834"/>
                </a:lnTo>
                <a:lnTo>
                  <a:pt x="1752600" y="657803"/>
                </a:lnTo>
                <a:lnTo>
                  <a:pt x="1753605" y="654080"/>
                </a:lnTo>
                <a:lnTo>
                  <a:pt x="1760982" y="606552"/>
                </a:lnTo>
                <a:lnTo>
                  <a:pt x="1761744" y="576072"/>
                </a:lnTo>
                <a:close/>
              </a:path>
              <a:path w="1762125" h="1153795">
                <a:moveTo>
                  <a:pt x="1752600" y="657803"/>
                </a:moveTo>
                <a:lnTo>
                  <a:pt x="1752600" y="576834"/>
                </a:lnTo>
                <a:lnTo>
                  <a:pt x="1751076" y="605790"/>
                </a:lnTo>
                <a:lnTo>
                  <a:pt x="1748027" y="634746"/>
                </a:lnTo>
                <a:lnTo>
                  <a:pt x="1737032" y="681182"/>
                </a:lnTo>
                <a:lnTo>
                  <a:pt x="1721459" y="725233"/>
                </a:lnTo>
                <a:lnTo>
                  <a:pt x="1701621" y="766921"/>
                </a:lnTo>
                <a:lnTo>
                  <a:pt x="1677828" y="806271"/>
                </a:lnTo>
                <a:lnTo>
                  <a:pt x="1650359" y="843345"/>
                </a:lnTo>
                <a:lnTo>
                  <a:pt x="1619625" y="878053"/>
                </a:lnTo>
                <a:lnTo>
                  <a:pt x="1585837" y="910533"/>
                </a:lnTo>
                <a:lnTo>
                  <a:pt x="1549340" y="940770"/>
                </a:lnTo>
                <a:lnTo>
                  <a:pt x="1510446" y="968789"/>
                </a:lnTo>
                <a:lnTo>
                  <a:pt x="1469465" y="994614"/>
                </a:lnTo>
                <a:lnTo>
                  <a:pt x="1426710" y="1018268"/>
                </a:lnTo>
                <a:lnTo>
                  <a:pt x="1382491" y="1039776"/>
                </a:lnTo>
                <a:lnTo>
                  <a:pt x="1337088" y="1059173"/>
                </a:lnTo>
                <a:lnTo>
                  <a:pt x="1290796" y="1076484"/>
                </a:lnTo>
                <a:lnTo>
                  <a:pt x="1243989" y="1091710"/>
                </a:lnTo>
                <a:lnTo>
                  <a:pt x="1196982" y="1104876"/>
                </a:lnTo>
                <a:lnTo>
                  <a:pt x="1150087" y="1116007"/>
                </a:lnTo>
                <a:lnTo>
                  <a:pt x="1103635" y="1125129"/>
                </a:lnTo>
                <a:lnTo>
                  <a:pt x="1057927" y="1132269"/>
                </a:lnTo>
                <a:lnTo>
                  <a:pt x="1013195" y="1137461"/>
                </a:lnTo>
                <a:lnTo>
                  <a:pt x="970788" y="1140656"/>
                </a:lnTo>
                <a:lnTo>
                  <a:pt x="925830" y="1142238"/>
                </a:lnTo>
                <a:lnTo>
                  <a:pt x="883758" y="1142951"/>
                </a:lnTo>
                <a:lnTo>
                  <a:pt x="839466" y="1142905"/>
                </a:lnTo>
                <a:lnTo>
                  <a:pt x="793978" y="1141024"/>
                </a:lnTo>
                <a:lnTo>
                  <a:pt x="748785" y="1137339"/>
                </a:lnTo>
                <a:lnTo>
                  <a:pt x="702770" y="1131823"/>
                </a:lnTo>
                <a:lnTo>
                  <a:pt x="656190" y="1124450"/>
                </a:lnTo>
                <a:lnTo>
                  <a:pt x="609302" y="1115194"/>
                </a:lnTo>
                <a:lnTo>
                  <a:pt x="562362" y="1104031"/>
                </a:lnTo>
                <a:lnTo>
                  <a:pt x="515628" y="1090934"/>
                </a:lnTo>
                <a:lnTo>
                  <a:pt x="469355" y="1075879"/>
                </a:lnTo>
                <a:lnTo>
                  <a:pt x="423801" y="1058840"/>
                </a:lnTo>
                <a:lnTo>
                  <a:pt x="379223" y="1039791"/>
                </a:lnTo>
                <a:lnTo>
                  <a:pt x="335877" y="1018708"/>
                </a:lnTo>
                <a:lnTo>
                  <a:pt x="294020" y="995564"/>
                </a:lnTo>
                <a:lnTo>
                  <a:pt x="253908" y="970335"/>
                </a:lnTo>
                <a:lnTo>
                  <a:pt x="215799" y="942995"/>
                </a:lnTo>
                <a:lnTo>
                  <a:pt x="179949" y="913518"/>
                </a:lnTo>
                <a:lnTo>
                  <a:pt x="146615" y="881880"/>
                </a:lnTo>
                <a:lnTo>
                  <a:pt x="116054" y="848054"/>
                </a:lnTo>
                <a:lnTo>
                  <a:pt x="88522" y="812016"/>
                </a:lnTo>
                <a:lnTo>
                  <a:pt x="64276" y="773740"/>
                </a:lnTo>
                <a:lnTo>
                  <a:pt x="43573" y="733200"/>
                </a:lnTo>
                <a:lnTo>
                  <a:pt x="26670" y="690372"/>
                </a:lnTo>
                <a:lnTo>
                  <a:pt x="13716" y="633984"/>
                </a:lnTo>
                <a:lnTo>
                  <a:pt x="9144" y="576072"/>
                </a:lnTo>
                <a:lnTo>
                  <a:pt x="9144" y="661089"/>
                </a:lnTo>
                <a:lnTo>
                  <a:pt x="35041" y="736642"/>
                </a:lnTo>
                <a:lnTo>
                  <a:pt x="55625" y="777563"/>
                </a:lnTo>
                <a:lnTo>
                  <a:pt x="79788" y="816210"/>
                </a:lnTo>
                <a:lnTo>
                  <a:pt x="107277" y="852609"/>
                </a:lnTo>
                <a:lnTo>
                  <a:pt x="137841" y="886787"/>
                </a:lnTo>
                <a:lnTo>
                  <a:pt x="171227" y="918769"/>
                </a:lnTo>
                <a:lnTo>
                  <a:pt x="207185" y="948582"/>
                </a:lnTo>
                <a:lnTo>
                  <a:pt x="245461" y="976252"/>
                </a:lnTo>
                <a:lnTo>
                  <a:pt x="285805" y="1001807"/>
                </a:lnTo>
                <a:lnTo>
                  <a:pt x="327963" y="1025271"/>
                </a:lnTo>
                <a:lnTo>
                  <a:pt x="371685" y="1046673"/>
                </a:lnTo>
                <a:lnTo>
                  <a:pt x="416718" y="1066037"/>
                </a:lnTo>
                <a:lnTo>
                  <a:pt x="462811" y="1083390"/>
                </a:lnTo>
                <a:lnTo>
                  <a:pt x="509711" y="1098760"/>
                </a:lnTo>
                <a:lnTo>
                  <a:pt x="557167" y="1112171"/>
                </a:lnTo>
                <a:lnTo>
                  <a:pt x="604927" y="1123651"/>
                </a:lnTo>
                <a:lnTo>
                  <a:pt x="652739" y="1133226"/>
                </a:lnTo>
                <a:lnTo>
                  <a:pt x="700350" y="1140922"/>
                </a:lnTo>
                <a:lnTo>
                  <a:pt x="747510" y="1146765"/>
                </a:lnTo>
                <a:lnTo>
                  <a:pt x="793978" y="1150783"/>
                </a:lnTo>
                <a:lnTo>
                  <a:pt x="839466" y="1153001"/>
                </a:lnTo>
                <a:lnTo>
                  <a:pt x="883758" y="1153446"/>
                </a:lnTo>
                <a:lnTo>
                  <a:pt x="926591" y="1152144"/>
                </a:lnTo>
                <a:lnTo>
                  <a:pt x="970788" y="1149858"/>
                </a:lnTo>
                <a:lnTo>
                  <a:pt x="1014984" y="1146048"/>
                </a:lnTo>
                <a:lnTo>
                  <a:pt x="1058267" y="1141556"/>
                </a:lnTo>
                <a:lnTo>
                  <a:pt x="1102814" y="1135008"/>
                </a:lnTo>
                <a:lnTo>
                  <a:pt x="1148301" y="1126395"/>
                </a:lnTo>
                <a:lnTo>
                  <a:pt x="1194407" y="1115705"/>
                </a:lnTo>
                <a:lnTo>
                  <a:pt x="1240810" y="1102929"/>
                </a:lnTo>
                <a:lnTo>
                  <a:pt x="1287189" y="1088057"/>
                </a:lnTo>
                <a:lnTo>
                  <a:pt x="1333220" y="1071078"/>
                </a:lnTo>
                <a:lnTo>
                  <a:pt x="1378583" y="1051983"/>
                </a:lnTo>
                <a:lnTo>
                  <a:pt x="1422955" y="1030761"/>
                </a:lnTo>
                <a:lnTo>
                  <a:pt x="1466015" y="1007403"/>
                </a:lnTo>
                <a:lnTo>
                  <a:pt x="1507440" y="981898"/>
                </a:lnTo>
                <a:lnTo>
                  <a:pt x="1546909" y="954235"/>
                </a:lnTo>
                <a:lnTo>
                  <a:pt x="1584100" y="924406"/>
                </a:lnTo>
                <a:lnTo>
                  <a:pt x="1618691" y="892400"/>
                </a:lnTo>
                <a:lnTo>
                  <a:pt x="1650392" y="858165"/>
                </a:lnTo>
                <a:lnTo>
                  <a:pt x="1678784" y="821816"/>
                </a:lnTo>
                <a:lnTo>
                  <a:pt x="1703643" y="783219"/>
                </a:lnTo>
                <a:lnTo>
                  <a:pt x="1724614" y="742403"/>
                </a:lnTo>
                <a:lnTo>
                  <a:pt x="1741375" y="699360"/>
                </a:lnTo>
                <a:lnTo>
                  <a:pt x="1752600" y="657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48847" y="4961382"/>
            <a:ext cx="1762125" cy="1365250"/>
          </a:xfrm>
          <a:custGeom>
            <a:avLst/>
            <a:gdLst/>
            <a:ahLst/>
            <a:cxnLst/>
            <a:rect l="l" t="t" r="r" b="b"/>
            <a:pathLst>
              <a:path w="1762125" h="1365250">
                <a:moveTo>
                  <a:pt x="1761744" y="1364741"/>
                </a:moveTo>
                <a:lnTo>
                  <a:pt x="1761743" y="0"/>
                </a:lnTo>
                <a:lnTo>
                  <a:pt x="0" y="0"/>
                </a:lnTo>
                <a:lnTo>
                  <a:pt x="0" y="1364742"/>
                </a:lnTo>
                <a:lnTo>
                  <a:pt x="4572" y="1364742"/>
                </a:ln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lnTo>
                  <a:pt x="1752600" y="9143"/>
                </a:lnTo>
                <a:lnTo>
                  <a:pt x="1752600" y="4571"/>
                </a:lnTo>
                <a:lnTo>
                  <a:pt x="1757159" y="9143"/>
                </a:lnTo>
                <a:lnTo>
                  <a:pt x="1757159" y="1364741"/>
                </a:lnTo>
                <a:lnTo>
                  <a:pt x="1761744" y="1364741"/>
                </a:lnTo>
                <a:close/>
              </a:path>
              <a:path w="1762125" h="1365250">
                <a:moveTo>
                  <a:pt x="9144" y="9144"/>
                </a:move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close/>
              </a:path>
              <a:path w="1762125" h="1365250">
                <a:moveTo>
                  <a:pt x="9144" y="1355598"/>
                </a:moveTo>
                <a:lnTo>
                  <a:pt x="9144" y="9144"/>
                </a:lnTo>
                <a:lnTo>
                  <a:pt x="4572" y="9144"/>
                </a:lnTo>
                <a:lnTo>
                  <a:pt x="4572" y="1355598"/>
                </a:lnTo>
                <a:lnTo>
                  <a:pt x="9144" y="1355598"/>
                </a:lnTo>
                <a:close/>
              </a:path>
              <a:path w="1762125" h="1365250">
                <a:moveTo>
                  <a:pt x="1757159" y="1355597"/>
                </a:moveTo>
                <a:lnTo>
                  <a:pt x="4572" y="1355598"/>
                </a:lnTo>
                <a:lnTo>
                  <a:pt x="9144" y="1360170"/>
                </a:lnTo>
                <a:lnTo>
                  <a:pt x="9144" y="1364742"/>
                </a:lnTo>
                <a:lnTo>
                  <a:pt x="1752600" y="1364741"/>
                </a:lnTo>
                <a:lnTo>
                  <a:pt x="1752600" y="1360169"/>
                </a:lnTo>
                <a:lnTo>
                  <a:pt x="1757159" y="1355597"/>
                </a:lnTo>
                <a:close/>
              </a:path>
              <a:path w="1762125" h="1365250">
                <a:moveTo>
                  <a:pt x="9144" y="1364742"/>
                </a:moveTo>
                <a:lnTo>
                  <a:pt x="9144" y="1360170"/>
                </a:lnTo>
                <a:lnTo>
                  <a:pt x="4572" y="1355598"/>
                </a:lnTo>
                <a:lnTo>
                  <a:pt x="4572" y="1364742"/>
                </a:lnTo>
                <a:lnTo>
                  <a:pt x="9144" y="1364742"/>
                </a:lnTo>
                <a:close/>
              </a:path>
              <a:path w="1762125" h="1365250">
                <a:moveTo>
                  <a:pt x="1757159" y="9143"/>
                </a:moveTo>
                <a:lnTo>
                  <a:pt x="1752600" y="4571"/>
                </a:lnTo>
                <a:lnTo>
                  <a:pt x="1752600" y="9143"/>
                </a:lnTo>
                <a:lnTo>
                  <a:pt x="1757159" y="9143"/>
                </a:lnTo>
                <a:close/>
              </a:path>
              <a:path w="1762125" h="1365250">
                <a:moveTo>
                  <a:pt x="1757159" y="1355597"/>
                </a:moveTo>
                <a:lnTo>
                  <a:pt x="1757159" y="9143"/>
                </a:lnTo>
                <a:lnTo>
                  <a:pt x="1752600" y="9143"/>
                </a:lnTo>
                <a:lnTo>
                  <a:pt x="1752600" y="1355597"/>
                </a:lnTo>
                <a:lnTo>
                  <a:pt x="1757159" y="1355597"/>
                </a:lnTo>
                <a:close/>
              </a:path>
              <a:path w="1762125" h="1365250">
                <a:moveTo>
                  <a:pt x="1757159" y="1364741"/>
                </a:moveTo>
                <a:lnTo>
                  <a:pt x="1757159" y="1355597"/>
                </a:lnTo>
                <a:lnTo>
                  <a:pt x="1752600" y="1360169"/>
                </a:lnTo>
                <a:lnTo>
                  <a:pt x="1752600" y="1364741"/>
                </a:lnTo>
                <a:lnTo>
                  <a:pt x="1757159" y="1364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09199" y="877315"/>
            <a:ext cx="8572500" cy="596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关系代数之集合操作：交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(Intersection)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70815" marR="5080">
              <a:lnSpc>
                <a:spcPct val="130000"/>
              </a:lnSpc>
              <a:spcBef>
                <a:spcPts val="194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：假设关系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是并相容的，则关系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的交运算结果也  是一个关系，记作：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∩S,</a:t>
            </a:r>
            <a:r>
              <a:rPr sz="2000" b="1" spc="2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它由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同时出现在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中的元组构成。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>
              <a:lnSpc>
                <a:spcPct val="100000"/>
              </a:lnSpc>
              <a:spcBef>
                <a:spcPts val="855"/>
              </a:spcBef>
            </a:pPr>
            <a:r>
              <a:rPr sz="2000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数学描述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：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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 ={ t | t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8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</a:t>
            </a:r>
            <a:r>
              <a:rPr sz="28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 }</a:t>
            </a:r>
            <a:r>
              <a:rPr sz="2800" b="1" spc="-3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，其中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t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是元组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>
              <a:lnSpc>
                <a:spcPct val="100000"/>
              </a:lnSpc>
              <a:spcBef>
                <a:spcPts val="87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R∩S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和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S∩R</a:t>
            </a:r>
            <a:r>
              <a:rPr sz="2000" b="1" spc="9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运算的结果是同一个关系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>
              <a:lnSpc>
                <a:spcPct val="100000"/>
              </a:lnSpc>
              <a:spcBef>
                <a:spcPts val="825"/>
              </a:spcBef>
            </a:pPr>
            <a:r>
              <a:rPr sz="2000" spc="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交运算可以通过差运算来实现：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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= R </a:t>
            </a:r>
            <a:r>
              <a:rPr sz="20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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 </a:t>
            </a:r>
            <a:r>
              <a:rPr sz="20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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S)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= S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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(S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</a:t>
            </a:r>
            <a:r>
              <a:rPr sz="2000" b="1" spc="26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1833245" algn="ctr">
              <a:lnSpc>
                <a:spcPct val="100000"/>
              </a:lnSpc>
              <a:spcBef>
                <a:spcPts val="1365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S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R="2739390" algn="ctr">
              <a:lnSpc>
                <a:spcPct val="100000"/>
              </a:lnSpc>
              <a:spcBef>
                <a:spcPts val="36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R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R="831215" algn="ctr">
              <a:lnSpc>
                <a:spcPct val="100000"/>
              </a:lnSpc>
            </a:pPr>
            <a:r>
              <a:rPr sz="3200" b="1" spc="-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200" b="1" spc="-5" dirty="0">
                <a:latin typeface="Symbol" panose="05050102010706020507"/>
                <a:cs typeface="Symbol" panose="05050102010706020507"/>
              </a:rPr>
              <a:t></a:t>
            </a:r>
            <a:r>
              <a:rPr sz="3200" b="1" spc="-5" dirty="0">
                <a:latin typeface="Times New Roman" panose="02020603050405020304"/>
                <a:cs typeface="Times New Roman" panose="02020603050405020304"/>
              </a:rPr>
              <a:t>S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5814060" cy="2373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关系代数之集合操作：交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(Intersection)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交操作的示例一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抽象的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假设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是并相容的两个关系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0347" y="3944111"/>
            <a:ext cx="1626107" cy="15712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17277" y="3906773"/>
            <a:ext cx="1626107" cy="187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76885" y="3918965"/>
            <a:ext cx="1626107" cy="1268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61374" y="5101348"/>
            <a:ext cx="237807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参加文艺队的学生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3543" y="3515867"/>
            <a:ext cx="3874770" cy="146380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3835" y="5419344"/>
            <a:ext cx="3874008" cy="1467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3573" y="878078"/>
            <a:ext cx="8955405" cy="3484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5">
              <a:lnSpc>
                <a:spcPct val="100000"/>
              </a:lnSpc>
              <a:tabLst>
                <a:tab pos="7493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关系代数之集合操作：交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(Intersection)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交操作的示例之二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查询既参加体育队又参加文艺队的学生信息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5911850" algn="ctr">
              <a:lnSpc>
                <a:spcPct val="100000"/>
              </a:lnSpc>
              <a:spcBef>
                <a:spcPts val="1005"/>
              </a:spcBef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R(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参加体育队的学生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4434205">
              <a:lnSpc>
                <a:spcPct val="100000"/>
              </a:lnSpc>
              <a:spcBef>
                <a:spcPts val="1580"/>
              </a:spcBef>
            </a:pP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∩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S(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既参加体育队又参加文艺队的学生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6369" y="4359402"/>
            <a:ext cx="3886961" cy="844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649335" cy="476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关系代数之集合操作：交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(Intersection)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交操作的示例之三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 marR="159385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若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为年龄小于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20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岁的学生，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为计算机学院的学生， </a:t>
            </a:r>
            <a:r>
              <a:rPr sz="2000" b="1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则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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为计算机  学院并且年龄小于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20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岁的所有学生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6565FF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solidFill>
                  <a:srgbClr val="6565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若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为学过数据库课程的学生，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为学过自控理论课程的学生， </a:t>
            </a:r>
            <a:r>
              <a:rPr sz="2000" b="1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则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</a:t>
            </a:r>
            <a:r>
              <a:rPr sz="2000" b="1" spc="15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为既学过数据库课程又学过自控理论课程的所有学生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marR="5080" indent="-635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汉语中的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“既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又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…”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，“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…,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并且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…”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通常意义是交运算的要求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u="sng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首先要准  确理解汉语的查询要求，然后再找到正确的操作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同学可举出更多的示例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…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31297" y="878078"/>
            <a:ext cx="8289290" cy="213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2.1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关系模型简述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6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关系模型与关系运算概览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83820" marR="5080">
              <a:lnSpc>
                <a:spcPct val="130000"/>
              </a:lnSpc>
              <a:spcBef>
                <a:spcPts val="89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关系运算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关系代数和关系演算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；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关系演算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元组演算和域演算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关系代数示例：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基于集合的运算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9457" y="3445002"/>
            <a:ext cx="5919215" cy="8488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12070" y="4441444"/>
            <a:ext cx="8096250" cy="168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基于关系代数设计的数据库语言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(ISBL):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用计算机可识别的符号表征关  系代数的运算符号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83615">
              <a:lnSpc>
                <a:spcPct val="100000"/>
              </a:lnSpc>
              <a:spcBef>
                <a:spcPts val="1680"/>
              </a:spcBef>
            </a:pPr>
            <a:r>
              <a:rPr sz="2400" b="1" dirty="0">
                <a:latin typeface="Arial" panose="020B0604020202020204"/>
                <a:cs typeface="Arial" panose="020B0604020202020204"/>
              </a:rPr>
              <a:t>((R*S):</a:t>
            </a:r>
            <a:r>
              <a:rPr sz="2400" b="1" dirty="0">
                <a:latin typeface="Microsoft JhengHei" panose="020B0604030504040204" charset="-120"/>
                <a:cs typeface="Microsoft JhengHei" panose="020B0604030504040204" charset="-120"/>
              </a:rPr>
              <a:t>课程号</a:t>
            </a:r>
            <a:r>
              <a:rPr sz="2400" b="1" dirty="0">
                <a:latin typeface="Arial" panose="020B0604020202020204"/>
                <a:cs typeface="Arial" panose="020B0604020202020204"/>
              </a:rPr>
              <a:t>=c2)%</a:t>
            </a:r>
            <a:r>
              <a:rPr sz="2400" b="1" dirty="0">
                <a:latin typeface="Microsoft JhengHei" panose="020B0604030504040204" charset="-120"/>
                <a:cs typeface="Microsoft JhengHei" panose="020B0604030504040204" charset="-120"/>
              </a:rPr>
              <a:t>姓名</a:t>
            </a:r>
            <a:r>
              <a:rPr sz="2400" b="1" dirty="0">
                <a:latin typeface="Arial" panose="020B0604020202020204"/>
                <a:cs typeface="Arial" panose="020B0604020202020204"/>
              </a:rPr>
              <a:t>,</a:t>
            </a:r>
            <a:r>
              <a:rPr sz="2400" b="1" dirty="0">
                <a:latin typeface="Microsoft JhengHei" panose="020B0604030504040204" charset="-120"/>
                <a:cs typeface="Microsoft JhengHei" panose="020B0604030504040204" charset="-120"/>
              </a:rPr>
              <a:t>课程名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183380">
              <a:lnSpc>
                <a:spcPct val="100000"/>
              </a:lnSpc>
              <a:spcBef>
                <a:spcPts val="690"/>
              </a:spcBef>
            </a:pPr>
            <a:r>
              <a:rPr sz="1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R:F</a:t>
            </a:r>
            <a:r>
              <a:rPr lang="zh-CN" altLang="en-US" sz="1400" b="1" spc="-5" dirty="0">
                <a:solidFill>
                  <a:srgbClr val="FF0065"/>
                </a:solidFill>
                <a:latin typeface="Microsoft JhengHei" panose="020B0604030504040204" charset="-120"/>
                <a:cs typeface="Arial" panose="020B0604020202020204"/>
              </a:rPr>
              <a:t>表示</a:t>
            </a:r>
            <a:r>
              <a:rPr sz="1400" b="1" spc="-5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选择运算</a:t>
            </a:r>
            <a:r>
              <a:rPr sz="1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</a:t>
            </a:r>
            <a:r>
              <a:rPr sz="1400" b="1" spc="-3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400" b="1" dirty="0" err="1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R%</a:t>
            </a:r>
            <a:r>
              <a:rPr sz="1400" b="1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表</a:t>
            </a:r>
            <a:r>
              <a:rPr lang="zh-CN" altLang="en-US" sz="1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示</a:t>
            </a:r>
            <a:r>
              <a:rPr sz="1400" b="1" dirty="0" err="1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投影运算</a:t>
            </a:r>
            <a:endParaRPr sz="14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603615" cy="3847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关系代数之集合操作：广义笛卡尔积 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(Cartesian</a:t>
            </a:r>
            <a:r>
              <a:rPr sz="2400" b="1" spc="9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Product)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70815" marR="5080" algn="just">
              <a:lnSpc>
                <a:spcPct val="130000"/>
              </a:lnSpc>
              <a:spcBef>
                <a:spcPts val="194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：关系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(&lt;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950" b="1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1 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950" b="1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…, 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950" b="1" spc="7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&gt;)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与关系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S(&lt;</a:t>
            </a:r>
            <a:r>
              <a:rPr sz="20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950" b="1" baseline="-2100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0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, b</a:t>
            </a:r>
            <a:r>
              <a:rPr sz="1950" b="1" baseline="-2100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0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…, </a:t>
            </a:r>
            <a:r>
              <a:rPr sz="2000" b="1" spc="1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950" b="1" spc="15" baseline="-2100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m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&gt;)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的广义笛卡尔积 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简称广义积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运算结果也是一个关系，记作：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R x S,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它由关系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中的元组与  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的元组进行所有可能的拼接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或串接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构成。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algn="just">
              <a:lnSpc>
                <a:spcPct val="100000"/>
              </a:lnSpc>
              <a:spcBef>
                <a:spcPts val="855"/>
              </a:spcBef>
            </a:pPr>
            <a:r>
              <a:rPr sz="2000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数学描述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r>
              <a:rPr sz="2000" b="1" spc="-9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8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dirty="0">
                <a:latin typeface="Arial" panose="020B0604020202020204"/>
                <a:cs typeface="Arial" panose="020B0604020202020204"/>
              </a:rPr>
              <a:t>x</a:t>
            </a:r>
            <a:r>
              <a:rPr sz="280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8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={</a:t>
            </a:r>
            <a:r>
              <a:rPr sz="28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75" b="1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775" b="1" spc="-240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800" b="1" spc="-25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75" b="1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8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…,</a:t>
            </a:r>
            <a:r>
              <a:rPr sz="28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75" b="1" spc="7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8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775" b="1" baseline="-2100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8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775" b="1" baseline="-2100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800" b="1" spc="-1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…,</a:t>
            </a:r>
            <a:r>
              <a:rPr sz="2800" b="1" spc="-1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775" b="1" baseline="-2100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&gt;</a:t>
            </a:r>
            <a:r>
              <a:rPr sz="28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|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1352550">
              <a:lnSpc>
                <a:spcPct val="100000"/>
              </a:lnSpc>
              <a:spcBef>
                <a:spcPts val="1005"/>
              </a:spcBef>
            </a:pP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75" b="1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775" b="1" spc="-247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800" b="1" spc="-25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75" b="1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8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…,</a:t>
            </a:r>
            <a:r>
              <a:rPr sz="28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75" b="1" spc="7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775" b="1" spc="-240" baseline="-2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&gt;</a:t>
            </a:r>
            <a:r>
              <a:rPr sz="28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8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</a:t>
            </a:r>
            <a:r>
              <a:rPr sz="2800" b="1" spc="6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z="2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775" b="1" baseline="-2100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8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775" b="1" baseline="-2100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800" b="1" spc="-1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…,</a:t>
            </a:r>
            <a:r>
              <a:rPr sz="2800" b="1" spc="-1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775" b="1" spc="7" baseline="-2100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8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&gt;</a:t>
            </a:r>
            <a:r>
              <a:rPr sz="28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8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}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8330565" cy="276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关系代数之集合操作：广义笛卡尔积 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(Cartesian</a:t>
            </a:r>
            <a:r>
              <a:rPr sz="2400" b="1" spc="9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Product)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70815" algn="just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广义积操作的示例一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抽象的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 marR="3553460" algn="just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的元组数目是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，度数是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3;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的元组数目是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4,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度数是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3;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则</a:t>
            </a:r>
            <a:r>
              <a:rPr sz="2000" b="1" dirty="0"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x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的元组  数目是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12,</a:t>
            </a:r>
            <a:r>
              <a:rPr sz="20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度数是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6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7645" y="4616958"/>
            <a:ext cx="1629917" cy="15720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51161" y="4579620"/>
            <a:ext cx="1629917" cy="187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23139" y="2489453"/>
            <a:ext cx="3251453" cy="4331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8330565" cy="196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关系代数之集合操作：广义笛卡尔积 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(Cartesian</a:t>
            </a:r>
            <a:r>
              <a:rPr sz="2400" b="1" spc="9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Product)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再看一个示例</a:t>
            </a:r>
            <a:r>
              <a:rPr sz="2000" b="1" spc="6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抽象的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78493" y="3033522"/>
            <a:ext cx="5590794" cy="36873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61395" y="4600955"/>
            <a:ext cx="5291328" cy="1866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23879" y="4347209"/>
            <a:ext cx="1708404" cy="241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9199" y="878078"/>
            <a:ext cx="8543290" cy="316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关系代数之集合操作：广义笛卡尔积 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(Cartesian</a:t>
            </a:r>
            <a:r>
              <a:rPr sz="2400" b="1" spc="9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Product)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广义积操作的示例之二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 marR="5080">
              <a:lnSpc>
                <a:spcPct val="130000"/>
              </a:lnSpc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当一个检索涉及到多个表时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如学生表和课程表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，便需要将这些表串接或  拼接起来，然后才能检索，这时，就要使用广义笛卡尔积运算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是后面学习各种连接运算的基础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9337" y="4401311"/>
            <a:ext cx="3101339" cy="10645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27817" y="4882896"/>
            <a:ext cx="435609" cy="76200"/>
          </a:xfrm>
          <a:custGeom>
            <a:avLst/>
            <a:gdLst/>
            <a:ahLst/>
            <a:cxnLst/>
            <a:rect l="l" t="t" r="r" b="b"/>
            <a:pathLst>
              <a:path w="435610" h="76200">
                <a:moveTo>
                  <a:pt x="371856" y="44957"/>
                </a:moveTo>
                <a:lnTo>
                  <a:pt x="371856" y="32003"/>
                </a:lnTo>
                <a:lnTo>
                  <a:pt x="0" y="32003"/>
                </a:lnTo>
                <a:lnTo>
                  <a:pt x="0" y="44957"/>
                </a:lnTo>
                <a:lnTo>
                  <a:pt x="371856" y="44957"/>
                </a:lnTo>
                <a:close/>
              </a:path>
              <a:path w="435610" h="76200">
                <a:moveTo>
                  <a:pt x="435101" y="38100"/>
                </a:moveTo>
                <a:lnTo>
                  <a:pt x="358901" y="0"/>
                </a:lnTo>
                <a:lnTo>
                  <a:pt x="358901" y="32003"/>
                </a:lnTo>
                <a:lnTo>
                  <a:pt x="371856" y="32003"/>
                </a:lnTo>
                <a:lnTo>
                  <a:pt x="371856" y="69723"/>
                </a:lnTo>
                <a:lnTo>
                  <a:pt x="435101" y="38100"/>
                </a:lnTo>
                <a:close/>
              </a:path>
              <a:path w="435610" h="76200">
                <a:moveTo>
                  <a:pt x="371856" y="69723"/>
                </a:moveTo>
                <a:lnTo>
                  <a:pt x="371856" y="44957"/>
                </a:lnTo>
                <a:lnTo>
                  <a:pt x="358901" y="44957"/>
                </a:lnTo>
                <a:lnTo>
                  <a:pt x="358901" y="76200"/>
                </a:lnTo>
                <a:lnTo>
                  <a:pt x="371856" y="6972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84205" y="6156197"/>
            <a:ext cx="131445" cy="668655"/>
          </a:xfrm>
          <a:custGeom>
            <a:avLst/>
            <a:gdLst/>
            <a:ahLst/>
            <a:cxnLst/>
            <a:rect l="l" t="t" r="r" b="b"/>
            <a:pathLst>
              <a:path w="131445" h="668654">
                <a:moveTo>
                  <a:pt x="112776" y="320040"/>
                </a:moveTo>
                <a:lnTo>
                  <a:pt x="75891" y="294869"/>
                </a:lnTo>
                <a:lnTo>
                  <a:pt x="73152" y="67056"/>
                </a:lnTo>
                <a:lnTo>
                  <a:pt x="72390" y="60198"/>
                </a:lnTo>
                <a:lnTo>
                  <a:pt x="53382" y="21364"/>
                </a:lnTo>
                <a:lnTo>
                  <a:pt x="14478" y="1523"/>
                </a:lnTo>
                <a:lnTo>
                  <a:pt x="7620" y="761"/>
                </a:lnTo>
                <a:lnTo>
                  <a:pt x="1524" y="0"/>
                </a:lnTo>
                <a:lnTo>
                  <a:pt x="0" y="28956"/>
                </a:lnTo>
                <a:lnTo>
                  <a:pt x="6096" y="28956"/>
                </a:lnTo>
                <a:lnTo>
                  <a:pt x="10668" y="29718"/>
                </a:lnTo>
                <a:lnTo>
                  <a:pt x="41945" y="54694"/>
                </a:lnTo>
                <a:lnTo>
                  <a:pt x="44958" y="287274"/>
                </a:lnTo>
                <a:lnTo>
                  <a:pt x="51224" y="309138"/>
                </a:lnTo>
                <a:lnTo>
                  <a:pt x="63450" y="326602"/>
                </a:lnTo>
                <a:lnTo>
                  <a:pt x="73900" y="334378"/>
                </a:lnTo>
                <a:lnTo>
                  <a:pt x="80167" y="329415"/>
                </a:lnTo>
                <a:lnTo>
                  <a:pt x="102870" y="321564"/>
                </a:lnTo>
                <a:lnTo>
                  <a:pt x="110490" y="320040"/>
                </a:lnTo>
                <a:lnTo>
                  <a:pt x="112776" y="320040"/>
                </a:lnTo>
                <a:close/>
              </a:path>
              <a:path w="131445" h="668654">
                <a:moveTo>
                  <a:pt x="115824" y="348996"/>
                </a:moveTo>
                <a:lnTo>
                  <a:pt x="102108" y="347472"/>
                </a:lnTo>
                <a:lnTo>
                  <a:pt x="80717" y="339451"/>
                </a:lnTo>
                <a:lnTo>
                  <a:pt x="73900" y="334378"/>
                </a:lnTo>
                <a:lnTo>
                  <a:pt x="61679" y="344057"/>
                </a:lnTo>
                <a:lnTo>
                  <a:pt x="49307" y="363835"/>
                </a:lnTo>
                <a:lnTo>
                  <a:pt x="44958" y="387096"/>
                </a:lnTo>
                <a:lnTo>
                  <a:pt x="44958" y="601218"/>
                </a:lnTo>
                <a:lnTo>
                  <a:pt x="44196" y="605790"/>
                </a:lnTo>
                <a:lnTo>
                  <a:pt x="9144" y="639318"/>
                </a:lnTo>
                <a:lnTo>
                  <a:pt x="4572" y="640080"/>
                </a:lnTo>
                <a:lnTo>
                  <a:pt x="0" y="640080"/>
                </a:lnTo>
                <a:lnTo>
                  <a:pt x="1524" y="668274"/>
                </a:lnTo>
                <a:lnTo>
                  <a:pt x="9144" y="668274"/>
                </a:lnTo>
                <a:lnTo>
                  <a:pt x="16002" y="666750"/>
                </a:lnTo>
                <a:lnTo>
                  <a:pt x="38065" y="658901"/>
                </a:lnTo>
                <a:lnTo>
                  <a:pt x="56445" y="644132"/>
                </a:lnTo>
                <a:lnTo>
                  <a:pt x="68890" y="624289"/>
                </a:lnTo>
                <a:lnTo>
                  <a:pt x="73152" y="601218"/>
                </a:lnTo>
                <a:lnTo>
                  <a:pt x="73152" y="384810"/>
                </a:lnTo>
                <a:lnTo>
                  <a:pt x="76793" y="372203"/>
                </a:lnTo>
                <a:lnTo>
                  <a:pt x="84396" y="361549"/>
                </a:lnTo>
                <a:lnTo>
                  <a:pt x="94949" y="353763"/>
                </a:lnTo>
                <a:lnTo>
                  <a:pt x="107442" y="349758"/>
                </a:lnTo>
                <a:lnTo>
                  <a:pt x="111252" y="348996"/>
                </a:lnTo>
                <a:lnTo>
                  <a:pt x="115824" y="348996"/>
                </a:lnTo>
                <a:close/>
              </a:path>
              <a:path w="131445" h="668654">
                <a:moveTo>
                  <a:pt x="131064" y="342138"/>
                </a:moveTo>
                <a:lnTo>
                  <a:pt x="131064" y="326898"/>
                </a:lnTo>
                <a:lnTo>
                  <a:pt x="124968" y="320802"/>
                </a:lnTo>
                <a:lnTo>
                  <a:pt x="117348" y="320040"/>
                </a:lnTo>
                <a:lnTo>
                  <a:pt x="110490" y="320040"/>
                </a:lnTo>
                <a:lnTo>
                  <a:pt x="102870" y="321564"/>
                </a:lnTo>
                <a:lnTo>
                  <a:pt x="80167" y="329415"/>
                </a:lnTo>
                <a:lnTo>
                  <a:pt x="73900" y="334378"/>
                </a:lnTo>
                <a:lnTo>
                  <a:pt x="80717" y="339451"/>
                </a:lnTo>
                <a:lnTo>
                  <a:pt x="102108" y="347472"/>
                </a:lnTo>
                <a:lnTo>
                  <a:pt x="115824" y="348996"/>
                </a:lnTo>
                <a:lnTo>
                  <a:pt x="117348" y="348996"/>
                </a:lnTo>
                <a:lnTo>
                  <a:pt x="124968" y="348234"/>
                </a:lnTo>
                <a:lnTo>
                  <a:pt x="131064" y="34213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15269" y="5067300"/>
            <a:ext cx="2889885" cy="1450975"/>
          </a:xfrm>
          <a:custGeom>
            <a:avLst/>
            <a:gdLst/>
            <a:ahLst/>
            <a:cxnLst/>
            <a:rect l="l" t="t" r="r" b="b"/>
            <a:pathLst>
              <a:path w="2889884" h="1450975">
                <a:moveTo>
                  <a:pt x="2720340" y="1422653"/>
                </a:moveTo>
                <a:lnTo>
                  <a:pt x="0" y="1422653"/>
                </a:lnTo>
                <a:lnTo>
                  <a:pt x="0" y="1450847"/>
                </a:lnTo>
                <a:lnTo>
                  <a:pt x="2705862" y="1450847"/>
                </a:lnTo>
                <a:lnTo>
                  <a:pt x="2705862" y="1437131"/>
                </a:lnTo>
                <a:lnTo>
                  <a:pt x="2720340" y="1422653"/>
                </a:lnTo>
                <a:close/>
              </a:path>
              <a:path w="2889884" h="1450975">
                <a:moveTo>
                  <a:pt x="2889504" y="28955"/>
                </a:moveTo>
                <a:lnTo>
                  <a:pt x="2889504" y="0"/>
                </a:lnTo>
                <a:lnTo>
                  <a:pt x="2712720" y="0"/>
                </a:lnTo>
                <a:lnTo>
                  <a:pt x="2705862" y="6857"/>
                </a:lnTo>
                <a:lnTo>
                  <a:pt x="2705862" y="1422653"/>
                </a:lnTo>
                <a:lnTo>
                  <a:pt x="2720340" y="1422653"/>
                </a:lnTo>
                <a:lnTo>
                  <a:pt x="2720340" y="28955"/>
                </a:lnTo>
                <a:lnTo>
                  <a:pt x="2734818" y="14477"/>
                </a:lnTo>
                <a:lnTo>
                  <a:pt x="2734818" y="28955"/>
                </a:lnTo>
                <a:lnTo>
                  <a:pt x="2889504" y="28955"/>
                </a:lnTo>
                <a:close/>
              </a:path>
              <a:path w="2889884" h="1450975">
                <a:moveTo>
                  <a:pt x="2734818" y="1444751"/>
                </a:moveTo>
                <a:lnTo>
                  <a:pt x="2734818" y="28955"/>
                </a:lnTo>
                <a:lnTo>
                  <a:pt x="2720340" y="28955"/>
                </a:lnTo>
                <a:lnTo>
                  <a:pt x="2720340" y="1422653"/>
                </a:lnTo>
                <a:lnTo>
                  <a:pt x="2705862" y="1437131"/>
                </a:lnTo>
                <a:lnTo>
                  <a:pt x="2705862" y="1450847"/>
                </a:lnTo>
                <a:lnTo>
                  <a:pt x="2727960" y="1450847"/>
                </a:lnTo>
                <a:lnTo>
                  <a:pt x="2734818" y="1444751"/>
                </a:lnTo>
                <a:close/>
              </a:path>
              <a:path w="2889884" h="1450975">
                <a:moveTo>
                  <a:pt x="2734818" y="28955"/>
                </a:moveTo>
                <a:lnTo>
                  <a:pt x="2734818" y="14477"/>
                </a:lnTo>
                <a:lnTo>
                  <a:pt x="2720340" y="28955"/>
                </a:lnTo>
                <a:lnTo>
                  <a:pt x="2734818" y="2895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08939" y="4808982"/>
            <a:ext cx="280415" cy="16238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42295" y="5134355"/>
            <a:ext cx="435609" cy="377190"/>
          </a:xfrm>
          <a:custGeom>
            <a:avLst/>
            <a:gdLst/>
            <a:ahLst/>
            <a:cxnLst/>
            <a:rect l="l" t="t" r="r" b="b"/>
            <a:pathLst>
              <a:path w="435610" h="377189">
                <a:moveTo>
                  <a:pt x="290322" y="332994"/>
                </a:moveTo>
                <a:lnTo>
                  <a:pt x="290322" y="2285"/>
                </a:lnTo>
                <a:lnTo>
                  <a:pt x="287274" y="0"/>
                </a:lnTo>
                <a:lnTo>
                  <a:pt x="0" y="0"/>
                </a:lnTo>
                <a:lnTo>
                  <a:pt x="0" y="12192"/>
                </a:lnTo>
                <a:lnTo>
                  <a:pt x="278130" y="12191"/>
                </a:lnTo>
                <a:lnTo>
                  <a:pt x="278130" y="6095"/>
                </a:lnTo>
                <a:lnTo>
                  <a:pt x="284226" y="12191"/>
                </a:lnTo>
                <a:lnTo>
                  <a:pt x="284226" y="332994"/>
                </a:lnTo>
                <a:lnTo>
                  <a:pt x="290322" y="332994"/>
                </a:lnTo>
                <a:close/>
              </a:path>
              <a:path w="435610" h="377189">
                <a:moveTo>
                  <a:pt x="284226" y="12191"/>
                </a:moveTo>
                <a:lnTo>
                  <a:pt x="278130" y="6095"/>
                </a:lnTo>
                <a:lnTo>
                  <a:pt x="278130" y="12191"/>
                </a:lnTo>
                <a:lnTo>
                  <a:pt x="284226" y="12191"/>
                </a:lnTo>
                <a:close/>
              </a:path>
              <a:path w="435610" h="377189">
                <a:moveTo>
                  <a:pt x="290322" y="345948"/>
                </a:moveTo>
                <a:lnTo>
                  <a:pt x="290322" y="339090"/>
                </a:lnTo>
                <a:lnTo>
                  <a:pt x="284226" y="332994"/>
                </a:lnTo>
                <a:lnTo>
                  <a:pt x="284226" y="12191"/>
                </a:lnTo>
                <a:lnTo>
                  <a:pt x="278130" y="12191"/>
                </a:lnTo>
                <a:lnTo>
                  <a:pt x="278130" y="342900"/>
                </a:lnTo>
                <a:lnTo>
                  <a:pt x="280416" y="345948"/>
                </a:lnTo>
                <a:lnTo>
                  <a:pt x="290322" y="345948"/>
                </a:lnTo>
                <a:close/>
              </a:path>
              <a:path w="435610" h="377189">
                <a:moveTo>
                  <a:pt x="371094" y="345947"/>
                </a:moveTo>
                <a:lnTo>
                  <a:pt x="371094" y="332993"/>
                </a:lnTo>
                <a:lnTo>
                  <a:pt x="284226" y="332994"/>
                </a:lnTo>
                <a:lnTo>
                  <a:pt x="290322" y="339090"/>
                </a:lnTo>
                <a:lnTo>
                  <a:pt x="290322" y="345948"/>
                </a:lnTo>
                <a:lnTo>
                  <a:pt x="371094" y="345947"/>
                </a:lnTo>
                <a:close/>
              </a:path>
              <a:path w="435610" h="377189">
                <a:moveTo>
                  <a:pt x="435102" y="339089"/>
                </a:moveTo>
                <a:lnTo>
                  <a:pt x="358902" y="300990"/>
                </a:lnTo>
                <a:lnTo>
                  <a:pt x="358902" y="332994"/>
                </a:lnTo>
                <a:lnTo>
                  <a:pt x="371094" y="332993"/>
                </a:lnTo>
                <a:lnTo>
                  <a:pt x="371094" y="371093"/>
                </a:lnTo>
                <a:lnTo>
                  <a:pt x="435102" y="339089"/>
                </a:lnTo>
                <a:close/>
              </a:path>
              <a:path w="435610" h="377189">
                <a:moveTo>
                  <a:pt x="371094" y="371093"/>
                </a:moveTo>
                <a:lnTo>
                  <a:pt x="371094" y="345947"/>
                </a:lnTo>
                <a:lnTo>
                  <a:pt x="358902" y="345948"/>
                </a:lnTo>
                <a:lnTo>
                  <a:pt x="358902" y="377190"/>
                </a:lnTo>
                <a:lnTo>
                  <a:pt x="371094" y="37109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27817" y="5351526"/>
            <a:ext cx="435609" cy="699135"/>
          </a:xfrm>
          <a:custGeom>
            <a:avLst/>
            <a:gdLst/>
            <a:ahLst/>
            <a:cxnLst/>
            <a:rect l="l" t="t" r="r" b="b"/>
            <a:pathLst>
              <a:path w="435610" h="699135">
                <a:moveTo>
                  <a:pt x="179832" y="653796"/>
                </a:moveTo>
                <a:lnTo>
                  <a:pt x="179832" y="3047"/>
                </a:lnTo>
                <a:lnTo>
                  <a:pt x="176784" y="0"/>
                </a:lnTo>
                <a:lnTo>
                  <a:pt x="0" y="0"/>
                </a:lnTo>
                <a:lnTo>
                  <a:pt x="0" y="12954"/>
                </a:lnTo>
                <a:lnTo>
                  <a:pt x="166878" y="12953"/>
                </a:lnTo>
                <a:lnTo>
                  <a:pt x="166878" y="6095"/>
                </a:lnTo>
                <a:lnTo>
                  <a:pt x="172974" y="12953"/>
                </a:lnTo>
                <a:lnTo>
                  <a:pt x="172974" y="653796"/>
                </a:lnTo>
                <a:lnTo>
                  <a:pt x="179832" y="653796"/>
                </a:lnTo>
                <a:close/>
              </a:path>
              <a:path w="435610" h="699135">
                <a:moveTo>
                  <a:pt x="172974" y="12953"/>
                </a:moveTo>
                <a:lnTo>
                  <a:pt x="166878" y="6095"/>
                </a:lnTo>
                <a:lnTo>
                  <a:pt x="166878" y="12953"/>
                </a:lnTo>
                <a:lnTo>
                  <a:pt x="172974" y="12953"/>
                </a:lnTo>
                <a:close/>
              </a:path>
              <a:path w="435610" h="699135">
                <a:moveTo>
                  <a:pt x="179832" y="666750"/>
                </a:moveTo>
                <a:lnTo>
                  <a:pt x="179832" y="660654"/>
                </a:lnTo>
                <a:lnTo>
                  <a:pt x="172974" y="653796"/>
                </a:lnTo>
                <a:lnTo>
                  <a:pt x="172974" y="12953"/>
                </a:lnTo>
                <a:lnTo>
                  <a:pt x="166878" y="12953"/>
                </a:lnTo>
                <a:lnTo>
                  <a:pt x="166878" y="663702"/>
                </a:lnTo>
                <a:lnTo>
                  <a:pt x="169926" y="666750"/>
                </a:lnTo>
                <a:lnTo>
                  <a:pt x="179832" y="666750"/>
                </a:lnTo>
                <a:close/>
              </a:path>
              <a:path w="435610" h="699135">
                <a:moveTo>
                  <a:pt x="371856" y="666750"/>
                </a:moveTo>
                <a:lnTo>
                  <a:pt x="371856" y="653796"/>
                </a:lnTo>
                <a:lnTo>
                  <a:pt x="172974" y="653796"/>
                </a:lnTo>
                <a:lnTo>
                  <a:pt x="179832" y="660654"/>
                </a:lnTo>
                <a:lnTo>
                  <a:pt x="179832" y="666750"/>
                </a:lnTo>
                <a:lnTo>
                  <a:pt x="371856" y="666750"/>
                </a:lnTo>
                <a:close/>
              </a:path>
              <a:path w="435610" h="699135">
                <a:moveTo>
                  <a:pt x="435102" y="660654"/>
                </a:moveTo>
                <a:lnTo>
                  <a:pt x="358902" y="622554"/>
                </a:lnTo>
                <a:lnTo>
                  <a:pt x="358902" y="653796"/>
                </a:lnTo>
                <a:lnTo>
                  <a:pt x="371856" y="653796"/>
                </a:lnTo>
                <a:lnTo>
                  <a:pt x="371856" y="692277"/>
                </a:lnTo>
                <a:lnTo>
                  <a:pt x="435102" y="660654"/>
                </a:lnTo>
                <a:close/>
              </a:path>
              <a:path w="435610" h="699135">
                <a:moveTo>
                  <a:pt x="371856" y="692277"/>
                </a:moveTo>
                <a:lnTo>
                  <a:pt x="371856" y="666750"/>
                </a:lnTo>
                <a:lnTo>
                  <a:pt x="358902" y="666750"/>
                </a:lnTo>
                <a:lnTo>
                  <a:pt x="358902" y="698754"/>
                </a:lnTo>
                <a:lnTo>
                  <a:pt x="371856" y="692277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36383" y="5751576"/>
            <a:ext cx="3122676" cy="1065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764905" cy="5179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关系代数之集合操作：广义笛卡尔积 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(Cartesian</a:t>
            </a:r>
            <a:r>
              <a:rPr sz="2400" b="1" spc="9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Product)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70815" marR="5080" indent="-635">
              <a:lnSpc>
                <a:spcPct val="130000"/>
              </a:lnSpc>
              <a:spcBef>
                <a:spcPts val="194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 x S = S x R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：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R x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中的每一个元组都和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中的所有元组进行串接。 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 x</a:t>
            </a:r>
            <a:r>
              <a:rPr sz="20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中的每一个元组都和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中的所有元组进行串接。结果是相同的。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70815" marR="123190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两个关系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，它们的属性个数分别为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n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m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度关系，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度关  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则笛卡尔积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R x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的属性个数为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n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 m,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即元组的前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n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个分量是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中元组的  分量，后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m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个分量是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中元组的分量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000" b="1" spc="-7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n+m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度关系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).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  <a:spcBef>
                <a:spcPts val="142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两个关系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，它们的元组个数分别为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x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y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的基数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x,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的基数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y)</a:t>
            </a:r>
            <a:r>
              <a:rPr sz="2000" b="1" dirty="0">
                <a:latin typeface="Arial" panose="020B0604020202020204"/>
                <a:cs typeface="Arial" panose="020B0604020202020204"/>
              </a:rPr>
              <a:t>,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则笛卡尔积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x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的元组个数为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x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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y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(R x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的基数是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z="20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</a:t>
            </a:r>
            <a:r>
              <a:rPr sz="2000" b="1" spc="9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y)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.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8601710" cy="530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关系代数之纯关系操作：选择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(Select)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70815" marR="5080" algn="just">
              <a:lnSpc>
                <a:spcPct val="130000"/>
              </a:lnSpc>
              <a:spcBef>
                <a:spcPts val="194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：给定一个关系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R,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同时给定一个选择的条件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condition(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简记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con),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选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择运算结果也是一个关系，记作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</a:t>
            </a:r>
            <a:r>
              <a:rPr sz="1950" b="1" spc="7" baseline="-17000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con</a:t>
            </a:r>
            <a:r>
              <a:rPr sz="2000" b="1" spc="5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(R)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它从关系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中选择出满足给定条件 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condition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的元组构成。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algn="just">
              <a:lnSpc>
                <a:spcPct val="100000"/>
              </a:lnSpc>
              <a:spcBef>
                <a:spcPts val="855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数学描述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 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</a:t>
            </a:r>
            <a:r>
              <a:rPr sz="3150" b="1" baseline="-17000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con</a:t>
            </a:r>
            <a:r>
              <a:rPr sz="2800" b="1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(R)={t | t </a:t>
            </a:r>
            <a:r>
              <a:rPr sz="28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R </a:t>
            </a:r>
            <a:r>
              <a:rPr sz="28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</a:t>
            </a:r>
            <a:r>
              <a:rPr sz="28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con(t) </a:t>
            </a:r>
            <a:r>
              <a:rPr sz="2800" b="1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= </a:t>
            </a:r>
            <a:r>
              <a:rPr sz="28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‘</a:t>
            </a:r>
            <a:r>
              <a:rPr sz="28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真’</a:t>
            </a:r>
            <a:r>
              <a:rPr sz="2800" b="1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}</a:t>
            </a:r>
            <a:r>
              <a:rPr sz="2800" b="1" spc="-80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，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8015" marR="2752725">
              <a:lnSpc>
                <a:spcPct val="130000"/>
              </a:lnSpc>
              <a:spcBef>
                <a:spcPts val="15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设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R(A</a:t>
            </a:r>
            <a:r>
              <a:rPr sz="1950" b="1" baseline="-17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950" b="1" baseline="-17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…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950" b="1" baseline="-17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), t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的元组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的分量记  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为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t[A</a:t>
            </a:r>
            <a:r>
              <a:rPr sz="1950" b="1" baseline="-17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],</a:t>
            </a:r>
            <a:r>
              <a:rPr sz="2000" b="1" spc="-1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或简写为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950" b="1" spc="7" baseline="-17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</a:t>
            </a:r>
            <a:endParaRPr sz="1950" baseline="-17000">
              <a:latin typeface="Arial" panose="020B0604020202020204"/>
              <a:cs typeface="Arial" panose="020B0604020202020204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3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条件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con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由逻辑运算符连接算术表达式组成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逻辑运算符：</a:t>
            </a:r>
            <a:r>
              <a:rPr sz="2000" b="1" spc="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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</a:t>
            </a:r>
            <a:r>
              <a:rPr sz="2000" b="1" spc="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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</a:t>
            </a:r>
            <a:r>
              <a:rPr sz="2000" b="1" spc="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</a:t>
            </a:r>
            <a:r>
              <a:rPr sz="20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或写为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and , </a:t>
            </a:r>
            <a:r>
              <a:rPr sz="2000" b="1" spc="-4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or,</a:t>
            </a:r>
            <a:r>
              <a:rPr sz="2000" b="1" spc="12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not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28015" marR="2168525">
              <a:lnSpc>
                <a:spcPct val="130000"/>
              </a:lnSpc>
              <a:tabLst>
                <a:tab pos="3248025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算术表达式：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000" b="1" spc="7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14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Y,	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其中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X,</a:t>
            </a:r>
            <a:r>
              <a:rPr sz="2000" b="1" spc="-8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2000" b="1" spc="-7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的分量、常量或 </a:t>
            </a:r>
            <a:r>
              <a:rPr sz="2000" b="1" spc="0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简单函数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是比较运算符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{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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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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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spc="2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≠}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61427" y="4334255"/>
            <a:ext cx="1625346" cy="24947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5598160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关系代数之纯关系操作：选择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(Select)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选择操作的示例一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抽象的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58987" y="3461765"/>
            <a:ext cx="1617725" cy="15720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39881" y="3473958"/>
            <a:ext cx="1638300" cy="129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73409" y="5173979"/>
            <a:ext cx="1646682" cy="989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59231" y="3457194"/>
            <a:ext cx="1779270" cy="13022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5598160" cy="1297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关系代数之纯关系操作：选择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(Select)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404" y="2481579"/>
            <a:ext cx="3580129" cy="83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选择操作的示例之二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R(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学生表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7853" y="3111500"/>
            <a:ext cx="240029" cy="430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</a:t>
            </a:r>
            <a:endParaRPr sz="28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89980" y="3377438"/>
            <a:ext cx="99060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15" dirty="0">
                <a:latin typeface="Arial" panose="020B0604020202020204"/>
                <a:cs typeface="Arial" panose="020B0604020202020204"/>
              </a:rPr>
              <a:t>Ssex</a:t>
            </a:r>
            <a:r>
              <a:rPr sz="13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300" b="1" spc="20" dirty="0">
                <a:latin typeface="Arial" panose="020B0604020202020204"/>
                <a:cs typeface="Arial" panose="020B0604020202020204"/>
              </a:rPr>
              <a:t>=“</a:t>
            </a:r>
            <a:r>
              <a:rPr sz="1300" b="1" spc="20" dirty="0">
                <a:latin typeface="Microsoft JhengHei" panose="020B0604030504040204" charset="-120"/>
                <a:cs typeface="Microsoft JhengHei" panose="020B0604030504040204" charset="-120"/>
              </a:rPr>
              <a:t>男”</a:t>
            </a:r>
            <a:endParaRPr sz="13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48411" y="3213100"/>
            <a:ext cx="37719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(R)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26913" y="2800858"/>
            <a:ext cx="25806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查询所有男同学的信息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9596" y="5107432"/>
            <a:ext cx="3598545" cy="765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查询所有年龄小于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20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同学的信息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ts val="3155"/>
              </a:lnSpc>
              <a:spcBef>
                <a:spcPts val="420"/>
              </a:spcBef>
            </a:pPr>
            <a:r>
              <a:rPr sz="4200" b="1" spc="-7" baseline="12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</a:t>
            </a:r>
            <a:r>
              <a:rPr sz="4200" b="1" spc="-397" baseline="12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b="1" spc="10" dirty="0">
                <a:latin typeface="Arial" panose="020B0604020202020204"/>
                <a:cs typeface="Arial" panose="020B0604020202020204"/>
              </a:rPr>
              <a:t>Sage&lt;20 </a:t>
            </a:r>
            <a:r>
              <a:rPr sz="3000" b="1" spc="-15" baseline="17000" dirty="0">
                <a:latin typeface="Arial" panose="020B0604020202020204"/>
                <a:cs typeface="Arial" panose="020B0604020202020204"/>
              </a:rPr>
              <a:t>(R)</a:t>
            </a:r>
            <a:endParaRPr sz="3000" baseline="17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54103" y="3607308"/>
            <a:ext cx="3878579" cy="10561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95057" y="3324605"/>
            <a:ext cx="3878579" cy="1467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19441" y="5893308"/>
            <a:ext cx="3878579" cy="848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501779" y="5112766"/>
            <a:ext cx="334327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查询所有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系或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系的同学信息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4765">
              <a:lnSpc>
                <a:spcPct val="100000"/>
              </a:lnSpc>
              <a:spcBef>
                <a:spcPts val="30"/>
              </a:spcBef>
            </a:pPr>
            <a:r>
              <a:rPr sz="4200" b="1" spc="-7" baseline="12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</a:t>
            </a:r>
            <a:r>
              <a:rPr sz="4200" b="1" spc="-7" baseline="12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b="1" spc="10" dirty="0">
                <a:latin typeface="Arial" panose="020B0604020202020204"/>
                <a:cs typeface="Arial" panose="020B0604020202020204"/>
              </a:rPr>
              <a:t>D#=“03” </a:t>
            </a:r>
            <a:r>
              <a:rPr sz="2775" spc="7" baseline="-8000" dirty="0">
                <a:latin typeface="Arial" panose="020B0604020202020204"/>
                <a:cs typeface="Arial" panose="020B0604020202020204"/>
              </a:rPr>
              <a:t>ν</a:t>
            </a:r>
            <a:r>
              <a:rPr sz="2775" spc="-517" baseline="-8000" dirty="0">
                <a:latin typeface="Arial" panose="020B0604020202020204"/>
                <a:cs typeface="Arial" panose="020B0604020202020204"/>
              </a:rPr>
              <a:t> </a:t>
            </a:r>
            <a:r>
              <a:rPr sz="1300" b="1" spc="10" dirty="0">
                <a:latin typeface="Arial" panose="020B0604020202020204"/>
                <a:cs typeface="Arial" panose="020B0604020202020204"/>
              </a:rPr>
              <a:t>D#=“05” </a:t>
            </a:r>
            <a:r>
              <a:rPr sz="3000" b="1" spc="-15" baseline="17000" dirty="0">
                <a:latin typeface="Arial" panose="020B0604020202020204"/>
                <a:cs typeface="Arial" panose="020B0604020202020204"/>
              </a:rPr>
              <a:t>(R)</a:t>
            </a:r>
            <a:endParaRPr sz="3000" baseline="17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41911" y="5839205"/>
            <a:ext cx="3878579" cy="1056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5057" y="4288535"/>
            <a:ext cx="3878579" cy="14683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9199" y="878078"/>
            <a:ext cx="8727440" cy="4725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关系代数之纯关系操作：选择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(Select)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选择操作的示例之三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503420">
              <a:lnSpc>
                <a:spcPct val="100000"/>
              </a:lnSpc>
              <a:spcBef>
                <a:spcPts val="1080"/>
              </a:spcBef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查询所有年龄大于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20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系同学的信息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488815">
              <a:lnSpc>
                <a:spcPct val="100000"/>
              </a:lnSpc>
              <a:spcBef>
                <a:spcPts val="320"/>
              </a:spcBef>
            </a:pPr>
            <a:r>
              <a:rPr sz="4200" b="1" spc="-7" baseline="10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</a:t>
            </a:r>
            <a:r>
              <a:rPr sz="4200" b="1" spc="-509" baseline="10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b="1" spc="15" baseline="-4000" dirty="0">
                <a:latin typeface="Arial" panose="020B0604020202020204"/>
                <a:cs typeface="Arial" panose="020B0604020202020204"/>
              </a:rPr>
              <a:t>Sage&gt;20</a:t>
            </a:r>
            <a:r>
              <a:rPr sz="1950" b="1" spc="-172" baseline="-4000" dirty="0">
                <a:latin typeface="Arial" panose="020B0604020202020204"/>
                <a:cs typeface="Arial" panose="020B0604020202020204"/>
              </a:rPr>
              <a:t> </a:t>
            </a:r>
            <a:r>
              <a:rPr sz="2775" b="1" spc="15" baseline="-6000" dirty="0">
                <a:latin typeface="Symbol" panose="05050102010706020507"/>
                <a:cs typeface="Symbol" panose="05050102010706020507"/>
              </a:rPr>
              <a:t></a:t>
            </a:r>
            <a:r>
              <a:rPr sz="1300" b="1" spc="10" dirty="0">
                <a:latin typeface="Arial" panose="020B0604020202020204"/>
                <a:cs typeface="Arial" panose="020B0604020202020204"/>
              </a:rPr>
              <a:t>D#=“03”</a:t>
            </a:r>
            <a:r>
              <a:rPr sz="1300" b="1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baseline="14000" dirty="0">
                <a:latin typeface="Arial" panose="020B0604020202020204"/>
                <a:cs typeface="Arial" panose="020B0604020202020204"/>
              </a:rPr>
              <a:t>(R)</a:t>
            </a:r>
            <a:endParaRPr sz="3000" baseline="14000">
              <a:latin typeface="Arial" panose="020B0604020202020204"/>
              <a:cs typeface="Arial" panose="020B0604020202020204"/>
            </a:endParaRPr>
          </a:p>
          <a:p>
            <a:pPr marL="120650">
              <a:lnSpc>
                <a:spcPct val="100000"/>
              </a:lnSpc>
              <a:spcBef>
                <a:spcPts val="2040"/>
              </a:spcBef>
            </a:pP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R(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学生表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4553585" marR="40640">
              <a:lnSpc>
                <a:spcPct val="100000"/>
              </a:lnSpc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查询不在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年龄大于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20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系同学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要求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之内的所有其它同学的信息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600575">
              <a:lnSpc>
                <a:spcPts val="2860"/>
              </a:lnSpc>
            </a:pPr>
            <a:r>
              <a:rPr sz="4200" b="1" spc="-7" baseline="12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</a:t>
            </a:r>
            <a:r>
              <a:rPr sz="4200" b="1" spc="-509" baseline="12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b="1" spc="10" dirty="0">
                <a:latin typeface="Arial" panose="020B0604020202020204"/>
                <a:cs typeface="Arial" panose="020B0604020202020204"/>
              </a:rPr>
              <a:t>¬(Sage&gt;20</a:t>
            </a:r>
            <a:r>
              <a:rPr sz="13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2775" b="1" spc="15" baseline="-3000" dirty="0">
                <a:latin typeface="Symbol" panose="05050102010706020507"/>
                <a:cs typeface="Symbol" panose="05050102010706020507"/>
              </a:rPr>
              <a:t></a:t>
            </a:r>
            <a:r>
              <a:rPr sz="1950" b="1" spc="15" baseline="4000" dirty="0">
                <a:latin typeface="Arial" panose="020B0604020202020204"/>
                <a:cs typeface="Arial" panose="020B0604020202020204"/>
              </a:rPr>
              <a:t>D#=“03”</a:t>
            </a:r>
            <a:r>
              <a:rPr sz="1950" b="1" spc="-7" baseline="4000" dirty="0">
                <a:latin typeface="Arial" panose="020B0604020202020204"/>
                <a:cs typeface="Arial" panose="020B0604020202020204"/>
              </a:rPr>
              <a:t> </a:t>
            </a:r>
            <a:r>
              <a:rPr sz="1950" b="1" spc="15" baseline="4000" dirty="0">
                <a:latin typeface="Arial" panose="020B0604020202020204"/>
                <a:cs typeface="Arial" panose="020B0604020202020204"/>
              </a:rPr>
              <a:t>)</a:t>
            </a:r>
            <a:r>
              <a:rPr sz="1950" b="1" spc="-187" baseline="400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baseline="17000" dirty="0">
                <a:latin typeface="Arial" panose="020B0604020202020204"/>
                <a:cs typeface="Arial" panose="020B0604020202020204"/>
              </a:rPr>
              <a:t>(R)</a:t>
            </a:r>
            <a:endParaRPr sz="3000" baseline="17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67235" y="3744467"/>
            <a:ext cx="3874008" cy="449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28957" y="5610605"/>
            <a:ext cx="3874770" cy="1264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8631555" cy="516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关系代数之纯关系操作：选择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(Select)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选择操作的示例之四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选择操作从给定的关系中选出满足条件的行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marR="5080">
              <a:lnSpc>
                <a:spcPct val="130000"/>
              </a:lnSpc>
              <a:tabLst>
                <a:tab pos="5974080" algn="l"/>
              </a:tabLst>
            </a:pPr>
            <a:r>
              <a:rPr sz="2000" spc="-5" dirty="0">
                <a:solidFill>
                  <a:srgbClr val="6565FF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solidFill>
                  <a:srgbClr val="6565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条件的书写很重要，尤其是当不同运算符在一起时，要注意运算符的优先  次序，优先次序自高至低为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{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括弧；</a:t>
            </a:r>
            <a:r>
              <a:rPr sz="2000" b="1" spc="5" dirty="0"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；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</a:t>
            </a:r>
            <a:r>
              <a:rPr sz="2000" b="1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；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</a:t>
            </a:r>
            <a:r>
              <a:rPr sz="200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；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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}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例如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: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Sage&lt;20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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Sage&gt;18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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D# =</a:t>
            </a:r>
            <a:r>
              <a:rPr sz="2000" b="1" spc="14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“03”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(Sage&lt;20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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Sage&gt;18)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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D# =</a:t>
            </a:r>
            <a:r>
              <a:rPr sz="2000" b="1" spc="15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“03”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同学可举出更多的示例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…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3573" y="878078"/>
            <a:ext cx="4469765" cy="1711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5">
              <a:lnSpc>
                <a:spcPct val="100000"/>
              </a:lnSpc>
              <a:tabLst>
                <a:tab pos="7493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2.1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关系模型简述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9017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6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关系模型与关系运算概览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元组演算示例：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基于逻辑的运算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13445" y="2825495"/>
            <a:ext cx="6380988" cy="5577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55061" y="3531603"/>
            <a:ext cx="8404225" cy="176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基于元组演算设计的数据库语言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(Ingres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系统的</a:t>
            </a:r>
            <a:r>
              <a:rPr sz="2000" b="1" dirty="0">
                <a:latin typeface="Arial" panose="020B0604020202020204"/>
                <a:cs typeface="Arial" panose="020B0604020202020204"/>
              </a:rPr>
              <a:t>QUEL):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用计算机可识别的 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符号表征元组演算的运算符号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 dirty="0">
              <a:latin typeface="Times New Roman" panose="02020603050405020304"/>
              <a:cs typeface="Times New Roman" panose="02020603050405020304"/>
            </a:endParaRPr>
          </a:p>
          <a:p>
            <a:pPr marL="941070" marR="5567680" algn="just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range of t is R  range of u is W  retrieve</a:t>
            </a:r>
            <a:r>
              <a:rPr sz="2000" b="1" spc="48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t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941070" algn="just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where  t.sage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&lt;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u.sage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82369" y="4056126"/>
            <a:ext cx="1629917" cy="24947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9199" y="878078"/>
            <a:ext cx="8437245" cy="6014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R="2696845" algn="ctr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关系代数之纯关系操作：投影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(Project)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170815" marR="5080">
              <a:lnSpc>
                <a:spcPct val="130000"/>
              </a:lnSpc>
              <a:spcBef>
                <a:spcPts val="194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：给定一个关系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投影运算结果也是一个关系，记作 </a:t>
            </a:r>
            <a:r>
              <a:rPr sz="20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</a:t>
            </a:r>
            <a:r>
              <a:rPr sz="1950" b="1" baseline="-13000" dirty="0">
                <a:latin typeface="Arial" panose="020B0604020202020204"/>
                <a:cs typeface="Arial" panose="020B0604020202020204"/>
              </a:rPr>
              <a:t>A</a:t>
            </a:r>
            <a:r>
              <a:rPr sz="2000" b="1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(R)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它从  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关系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中选出属性包含在</a:t>
            </a:r>
            <a:r>
              <a:rPr sz="2000" b="1" spc="5" dirty="0" err="1">
                <a:latin typeface="Arial" panose="020B0604020202020204"/>
                <a:cs typeface="Arial" panose="020B0604020202020204"/>
              </a:rPr>
              <a:t>A</a:t>
            </a:r>
            <a:r>
              <a:rPr sz="2000" b="1" spc="5" dirty="0" err="1">
                <a:latin typeface="Microsoft JhengHei" panose="020B0604030504040204" charset="-120"/>
                <a:cs typeface="Microsoft JhengHei" panose="020B0604030504040204" charset="-120"/>
              </a:rPr>
              <a:t>中的列构成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>
              <a:lnSpc>
                <a:spcPts val="1030"/>
              </a:lnSpc>
              <a:spcBef>
                <a:spcPts val="1180"/>
              </a:spcBef>
              <a:tabLst>
                <a:tab pos="4949825" algn="l"/>
                <a:tab pos="5683250" algn="l"/>
                <a:tab pos="6667500" algn="l"/>
              </a:tabLst>
            </a:pPr>
            <a:r>
              <a:rPr sz="3000" spc="-7" baseline="11000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3000" spc="-7" baseline="11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7" baseline="1100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数学描述</a:t>
            </a:r>
            <a:r>
              <a:rPr sz="3000" b="1" spc="7" baseline="11000" dirty="0">
                <a:latin typeface="Microsoft JhengHei" panose="020B0604030504040204" charset="-120"/>
                <a:cs typeface="Microsoft JhengHei" panose="020B0604030504040204" charset="-120"/>
              </a:rPr>
              <a:t>： </a:t>
            </a:r>
            <a:r>
              <a:rPr sz="3600" b="1" spc="-7" baseline="9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</a:t>
            </a:r>
            <a:r>
              <a:rPr sz="2400" b="1" spc="-7" baseline="2000" dirty="0">
                <a:latin typeface="Arial" panose="020B0604020202020204"/>
                <a:cs typeface="Arial" panose="020B0604020202020204"/>
              </a:rPr>
              <a:t>A</a:t>
            </a:r>
            <a:r>
              <a:rPr sz="2400" b="1" spc="-7" baseline="-19000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i1</a:t>
            </a:r>
            <a:r>
              <a:rPr sz="2400" b="1" spc="-7" baseline="2000" dirty="0">
                <a:latin typeface="Arial" panose="020B0604020202020204"/>
                <a:cs typeface="Arial" panose="020B0604020202020204"/>
              </a:rPr>
              <a:t>, A</a:t>
            </a:r>
            <a:r>
              <a:rPr sz="2400" b="1" spc="-7" baseline="-19000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i2</a:t>
            </a:r>
            <a:r>
              <a:rPr sz="2400" b="1" spc="-7" baseline="2000" dirty="0">
                <a:latin typeface="Arial" panose="020B0604020202020204"/>
                <a:cs typeface="Arial" panose="020B0604020202020204"/>
              </a:rPr>
              <a:t>,</a:t>
            </a:r>
            <a:r>
              <a:rPr sz="2400" b="1" spc="7" baseline="200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baseline="2000" dirty="0">
                <a:latin typeface="Arial" panose="020B0604020202020204"/>
                <a:cs typeface="Arial" panose="020B0604020202020204"/>
              </a:rPr>
              <a:t>…</a:t>
            </a:r>
            <a:r>
              <a:rPr sz="2400" b="1" spc="15" baseline="200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7" baseline="2000" dirty="0">
                <a:latin typeface="Arial" panose="020B0604020202020204"/>
                <a:cs typeface="Arial" panose="020B0604020202020204"/>
              </a:rPr>
              <a:t>,</a:t>
            </a:r>
            <a:r>
              <a:rPr sz="2400" b="1" spc="-7" baseline="2000" dirty="0" err="1">
                <a:latin typeface="Arial" panose="020B0604020202020204"/>
                <a:cs typeface="Arial" panose="020B0604020202020204"/>
              </a:rPr>
              <a:t>A</a:t>
            </a:r>
            <a:r>
              <a:rPr sz="2400" b="1" spc="-7" baseline="-19000" dirty="0" err="1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ik</a:t>
            </a:r>
            <a:r>
              <a:rPr lang="zh-CN" altLang="en-US" sz="2400" b="1" spc="-7" baseline="-19000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lang="en-US" sz="1300" b="1" spc="10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US" altLang="zh-CN" sz="1300" b="1" spc="10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300" b="1" spc="10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	i2	</a:t>
            </a:r>
            <a:r>
              <a:rPr sz="1300" b="1" spc="10" dirty="0" err="1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ik</a:t>
            </a:r>
            <a:endParaRPr lang="fr-FR" sz="1300" dirty="0">
              <a:latin typeface="Arial" panose="020B0604020202020204"/>
              <a:cs typeface="Arial" panose="020B0604020202020204"/>
            </a:endParaRPr>
          </a:p>
          <a:p>
            <a:pPr marL="3511550">
              <a:lnSpc>
                <a:spcPts val="1450"/>
              </a:lnSpc>
              <a:tabLst>
                <a:tab pos="5090795" algn="l"/>
                <a:tab pos="5824220" algn="l"/>
                <a:tab pos="6809105" algn="l"/>
                <a:tab pos="7181215" algn="l"/>
                <a:tab pos="7392670" algn="l"/>
              </a:tabLst>
            </a:pPr>
            <a:r>
              <a:rPr lang="fr-FR" altLang="zh-CN"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lang="fr-FR"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R) = </a:t>
            </a:r>
            <a:r>
              <a:rPr lang="fr-FR"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{</a:t>
            </a:r>
            <a:r>
              <a:rPr lang="fr-FR"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fr-FR"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lang="fr-FR"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t[</a:t>
            </a:r>
            <a:r>
              <a:rPr lang="fr-FR" sz="2000" b="1" spc="-5" dirty="0">
                <a:latin typeface="Arial" panose="020B0604020202020204"/>
                <a:cs typeface="Arial" panose="020B0604020202020204"/>
              </a:rPr>
              <a:t>A	</a:t>
            </a:r>
            <a:r>
              <a:rPr lang="fr-FR"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lang="fr-FR" sz="2000" spc="-5" dirty="0">
                <a:latin typeface="Tahoma" panose="020B0604030504040204"/>
                <a:cs typeface="Tahoma" panose="020B0604030504040204"/>
              </a:rPr>
              <a:t>, </a:t>
            </a:r>
            <a:r>
              <a:rPr lang="fr-FR"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t[</a:t>
            </a:r>
            <a:r>
              <a:rPr lang="fr-FR" sz="2000" b="1" spc="-5" dirty="0">
                <a:latin typeface="Arial" panose="020B0604020202020204"/>
                <a:cs typeface="Arial" panose="020B0604020202020204"/>
              </a:rPr>
              <a:t>A	</a:t>
            </a:r>
            <a:r>
              <a:rPr lang="fr-FR"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lang="fr-FR" sz="2000" spc="-5" dirty="0">
                <a:latin typeface="Tahoma" panose="020B0604030504040204"/>
                <a:cs typeface="Tahoma" panose="020B0604030504040204"/>
              </a:rPr>
              <a:t>,</a:t>
            </a:r>
            <a:r>
              <a:rPr lang="fr-FR" sz="2000" spc="-5" dirty="0">
                <a:latin typeface="Times New Roman" panose="02020603050405020304"/>
                <a:cs typeface="Times New Roman" panose="02020603050405020304"/>
              </a:rPr>
              <a:t>…</a:t>
            </a:r>
            <a:r>
              <a:rPr lang="fr-FR" sz="2000" spc="-5" dirty="0">
                <a:latin typeface="Tahoma" panose="020B0604030504040204"/>
                <a:cs typeface="Tahoma" panose="020B0604030504040204"/>
              </a:rPr>
              <a:t>,</a:t>
            </a:r>
            <a:r>
              <a:rPr lang="fr-FR"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t[</a:t>
            </a:r>
            <a:r>
              <a:rPr lang="fr-FR" sz="2000" b="1" spc="-5" dirty="0">
                <a:latin typeface="Arial" panose="020B0604020202020204"/>
                <a:cs typeface="Arial" panose="020B0604020202020204"/>
              </a:rPr>
              <a:t>A	</a:t>
            </a:r>
            <a:r>
              <a:rPr lang="fr-FR"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lang="fr-FR"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&gt;	</a:t>
            </a:r>
            <a:r>
              <a:rPr lang="fr-FR"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|	t</a:t>
            </a:r>
            <a:r>
              <a:rPr lang="fr-FR" sz="20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lang="fr-FR"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fr-FR" sz="2000" b="1" spc="-10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fr-FR"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}</a:t>
            </a:r>
            <a:endParaRPr lang="fr-FR" sz="2000" dirty="0">
              <a:latin typeface="Arial" panose="020B0604020202020204"/>
              <a:cs typeface="Arial" panose="020B0604020202020204"/>
            </a:endParaRPr>
          </a:p>
          <a:p>
            <a:pPr marL="628015">
              <a:lnSpc>
                <a:spcPct val="100000"/>
              </a:lnSpc>
              <a:spcBef>
                <a:spcPts val="166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 err="1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设</a:t>
            </a:r>
            <a:r>
              <a:rPr sz="2000" b="1" dirty="0" err="1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(A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…</a:t>
            </a:r>
            <a:r>
              <a:rPr sz="2000" b="1" spc="-1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{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A</a:t>
            </a:r>
            <a:r>
              <a:rPr sz="2400" b="1" spc="-7" baseline="-16000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i1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, A</a:t>
            </a:r>
            <a:r>
              <a:rPr sz="2400" b="1" spc="-7" baseline="-16000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i2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, … ,A</a:t>
            </a:r>
            <a:r>
              <a:rPr sz="2400" b="1" spc="-7" baseline="-16000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ik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} </a:t>
            </a:r>
            <a:r>
              <a:rPr sz="2000" spc="-5" dirty="0">
                <a:latin typeface="Symbol" panose="05050102010706020507"/>
                <a:cs typeface="Symbol" panose="05050102010706020507"/>
              </a:rPr>
              <a:t>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{ 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950" b="1" spc="7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…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950" b="1" spc="-412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}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FF3300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25" dirty="0">
                <a:solidFill>
                  <a:srgbClr val="FF33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t[A</a:t>
            </a:r>
            <a:r>
              <a:rPr sz="1950" b="1" spc="7" baseline="-1700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000" b="1" spc="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表示元组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t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中相应于属性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950" b="1" spc="7" baseline="-17000" dirty="0">
                <a:latin typeface="Arial" panose="020B0604020202020204"/>
                <a:cs typeface="Arial" panose="020B0604020202020204"/>
              </a:rPr>
              <a:t>i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的分量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投影运算可以对原关系的列在投影后重新排列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Times New Roman" panose="02020603050405020304"/>
              <a:cs typeface="Times New Roman" panose="02020603050405020304"/>
            </a:endParaRPr>
          </a:p>
          <a:p>
            <a:pPr marL="220345" marR="2175510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投影操作从给定关系中选出某些列组成新的关系</a:t>
            </a:r>
            <a:r>
              <a:rPr sz="2000" b="1" spc="5" dirty="0">
                <a:solidFill>
                  <a:srgbClr val="6565FF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而  </a:t>
            </a:r>
            <a:r>
              <a:rPr sz="2000" b="1" spc="5" dirty="0">
                <a:solidFill>
                  <a:srgbClr val="6565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选择操作是从给定关系中选出某些行组成新的关系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573214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关系代数之纯关系操作：投影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(Project)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投影操作的示例一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抽象的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42223" y="3511296"/>
            <a:ext cx="1626107" cy="15720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42467" y="3445002"/>
            <a:ext cx="1101852" cy="1609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3271" y="3470147"/>
            <a:ext cx="835913" cy="1609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573214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关系代数之纯关系操作：投影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(Project)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如果投影后有重复元组，则应去掉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07983" y="3627882"/>
            <a:ext cx="1629917" cy="15720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87809" y="3611117"/>
            <a:ext cx="1139189" cy="1297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5732145" cy="1297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8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关系代数之纯关系操作：投影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(Project)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7696" y="2481579"/>
            <a:ext cx="352996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投影操作的示例之二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6765" y="2451849"/>
            <a:ext cx="3091180" cy="727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查询所有学生的姓名和年龄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ts val="2355"/>
              </a:lnSpc>
              <a:spcBef>
                <a:spcPts val="915"/>
              </a:spcBef>
            </a:pPr>
            <a:r>
              <a:rPr sz="3000" b="1" spc="15" baseline="17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</a:t>
            </a:r>
            <a:r>
              <a:rPr sz="1300" b="1" spc="10" dirty="0">
                <a:latin typeface="Arial" panose="020B0604020202020204"/>
                <a:cs typeface="Arial" panose="020B0604020202020204"/>
              </a:rPr>
              <a:t>Sname, </a:t>
            </a:r>
            <a:r>
              <a:rPr sz="1300" b="1" spc="15" dirty="0">
                <a:latin typeface="Arial" panose="020B0604020202020204"/>
                <a:cs typeface="Arial" panose="020B0604020202020204"/>
              </a:rPr>
              <a:t>Sage</a:t>
            </a:r>
            <a:r>
              <a:rPr sz="1300" b="1" spc="7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baseline="17000" dirty="0">
                <a:latin typeface="Arial" panose="020B0604020202020204"/>
                <a:cs typeface="Arial" panose="020B0604020202020204"/>
              </a:rPr>
              <a:t>(R)</a:t>
            </a:r>
            <a:endParaRPr sz="3000" baseline="17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66765" y="5144770"/>
            <a:ext cx="1209040" cy="301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5"/>
              </a:lnSpc>
            </a:pPr>
            <a:r>
              <a:rPr sz="3000" b="1" spc="-7" baseline="17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</a:t>
            </a:r>
            <a:r>
              <a:rPr sz="3000" b="1" spc="-7" baseline="17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b="1" spc="10" dirty="0">
                <a:latin typeface="Arial" panose="020B0604020202020204"/>
                <a:cs typeface="Arial" panose="020B0604020202020204"/>
              </a:rPr>
              <a:t>Sname,</a:t>
            </a:r>
            <a:r>
              <a:rPr sz="1300" b="1" spc="-175" dirty="0">
                <a:latin typeface="Arial" panose="020B0604020202020204"/>
                <a:cs typeface="Arial" panose="020B0604020202020204"/>
              </a:rPr>
              <a:t> </a:t>
            </a:r>
            <a:r>
              <a:rPr sz="1300" b="1" spc="25" dirty="0">
                <a:latin typeface="Arial" panose="020B0604020202020204"/>
                <a:cs typeface="Arial" panose="020B0604020202020204"/>
              </a:rPr>
              <a:t>D</a:t>
            </a:r>
            <a:r>
              <a:rPr sz="1300" b="1" spc="25" dirty="0">
                <a:latin typeface="Microsoft JhengHei" panose="020B0604030504040204" charset="-120"/>
                <a:cs typeface="Microsoft JhengHei" panose="020B0604030504040204" charset="-120"/>
              </a:rPr>
              <a:t>＃</a:t>
            </a:r>
            <a:endParaRPr sz="13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6175" y="5069332"/>
            <a:ext cx="37719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(R)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717" y="3828034"/>
            <a:ext cx="8542655" cy="1273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R(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学生表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4697095">
              <a:lnSpc>
                <a:spcPts val="238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查询所有学生的姓名及其所在的系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6497" y="4176521"/>
            <a:ext cx="3874008" cy="146380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87097" y="3208019"/>
            <a:ext cx="1359408" cy="1468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74143" y="5431535"/>
            <a:ext cx="1255775" cy="1468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4965700" cy="196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1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投影与选择操作一起使用的示例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2141" y="2907538"/>
            <a:ext cx="3530600" cy="1148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 marR="5080">
              <a:lnSpc>
                <a:spcPct val="100000"/>
              </a:lnSpc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查询所有在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系就读的且年龄大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于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19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的学生的学号和姓名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ts val="3335"/>
              </a:lnSpc>
              <a:spcBef>
                <a:spcPts val="820"/>
              </a:spcBef>
            </a:pPr>
            <a:r>
              <a:rPr sz="3000" b="1" spc="-7" baseline="17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</a:t>
            </a:r>
            <a:r>
              <a:rPr sz="3000" spc="-187" baseline="17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b="1" spc="15" baseline="4000" dirty="0">
                <a:latin typeface="Arial" panose="020B0604020202020204"/>
                <a:cs typeface="Arial" panose="020B0604020202020204"/>
              </a:rPr>
              <a:t>S#</a:t>
            </a:r>
            <a:r>
              <a:rPr sz="1950" b="1" spc="7" baseline="4000" dirty="0">
                <a:latin typeface="Arial" panose="020B0604020202020204"/>
                <a:cs typeface="Arial" panose="020B0604020202020204"/>
              </a:rPr>
              <a:t>,</a:t>
            </a:r>
            <a:r>
              <a:rPr sz="1950" b="1" spc="22" baseline="4000" dirty="0">
                <a:latin typeface="Arial" panose="020B0604020202020204"/>
                <a:cs typeface="Arial" panose="020B0604020202020204"/>
              </a:rPr>
              <a:t> Sname</a:t>
            </a:r>
            <a:r>
              <a:rPr sz="3000" b="1" spc="-7" baseline="17000" dirty="0">
                <a:latin typeface="Arial" panose="020B0604020202020204"/>
                <a:cs typeface="Arial" panose="020B0604020202020204"/>
              </a:rPr>
              <a:t>(</a:t>
            </a:r>
            <a:r>
              <a:rPr sz="4200" b="1" spc="-7" baseline="12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</a:t>
            </a:r>
            <a:r>
              <a:rPr sz="4200" spc="-240" baseline="12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b="1" spc="10" dirty="0">
                <a:latin typeface="Arial" panose="020B0604020202020204"/>
                <a:cs typeface="Arial" panose="020B0604020202020204"/>
              </a:rPr>
              <a:t>D#=“03</a:t>
            </a:r>
            <a:r>
              <a:rPr sz="1300" b="1" spc="15" dirty="0">
                <a:latin typeface="Arial" panose="020B0604020202020204"/>
                <a:cs typeface="Arial" panose="020B0604020202020204"/>
              </a:rPr>
              <a:t>”</a:t>
            </a:r>
            <a:r>
              <a:rPr sz="2775" b="1" spc="15" baseline="-3000" dirty="0">
                <a:latin typeface="Symbol" panose="05050102010706020507"/>
                <a:cs typeface="Symbol" panose="05050102010706020507"/>
              </a:rPr>
              <a:t></a:t>
            </a:r>
            <a:r>
              <a:rPr sz="1300" b="1" spc="10" dirty="0">
                <a:latin typeface="Arial" panose="020B0604020202020204"/>
                <a:cs typeface="Arial" panose="020B0604020202020204"/>
              </a:rPr>
              <a:t>Sage&gt;1</a:t>
            </a:r>
            <a:r>
              <a:rPr sz="1300" b="1" spc="15" dirty="0">
                <a:latin typeface="Arial" panose="020B0604020202020204"/>
                <a:cs typeface="Arial" panose="020B0604020202020204"/>
              </a:rPr>
              <a:t>9</a:t>
            </a:r>
            <a:r>
              <a:rPr sz="1300" b="1" spc="12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baseline="17000" dirty="0">
                <a:latin typeface="Arial" panose="020B0604020202020204"/>
                <a:cs typeface="Arial" panose="020B0604020202020204"/>
              </a:rPr>
              <a:t>(R))</a:t>
            </a:r>
            <a:endParaRPr sz="3000" baseline="17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4109" y="3485146"/>
            <a:ext cx="11436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学生表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48041" y="3881628"/>
            <a:ext cx="3878579" cy="14676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39903" y="4047744"/>
            <a:ext cx="1476755" cy="640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18403" y="5130279"/>
            <a:ext cx="3716654" cy="1109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735" marR="97155">
              <a:lnSpc>
                <a:spcPct val="100000"/>
              </a:lnSpc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查询所有在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系就读的且男同学 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的学号和姓名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ts val="3335"/>
              </a:lnSpc>
              <a:spcBef>
                <a:spcPts val="520"/>
              </a:spcBef>
            </a:pPr>
            <a:r>
              <a:rPr sz="3000" b="1" spc="-7" baseline="17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</a:t>
            </a:r>
            <a:r>
              <a:rPr sz="3000" spc="-187" baseline="17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b="1" spc="15" baseline="4000" dirty="0">
                <a:latin typeface="Arial" panose="020B0604020202020204"/>
                <a:cs typeface="Arial" panose="020B0604020202020204"/>
              </a:rPr>
              <a:t>S#</a:t>
            </a:r>
            <a:r>
              <a:rPr sz="1950" b="1" spc="7" baseline="4000" dirty="0">
                <a:latin typeface="Arial" panose="020B0604020202020204"/>
                <a:cs typeface="Arial" panose="020B0604020202020204"/>
              </a:rPr>
              <a:t>,</a:t>
            </a:r>
            <a:r>
              <a:rPr sz="1950" b="1" spc="22" baseline="4000" dirty="0">
                <a:latin typeface="Arial" panose="020B0604020202020204"/>
                <a:cs typeface="Arial" panose="020B0604020202020204"/>
              </a:rPr>
              <a:t> Sname</a:t>
            </a:r>
            <a:r>
              <a:rPr sz="3000" b="1" spc="-7" baseline="17000" dirty="0">
                <a:latin typeface="Arial" panose="020B0604020202020204"/>
                <a:cs typeface="Arial" panose="020B0604020202020204"/>
              </a:rPr>
              <a:t>(</a:t>
            </a:r>
            <a:r>
              <a:rPr sz="4200" b="1" spc="-7" baseline="12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</a:t>
            </a:r>
            <a:r>
              <a:rPr sz="4200" spc="-240" baseline="12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b="1" spc="10" dirty="0">
                <a:latin typeface="Arial" panose="020B0604020202020204"/>
                <a:cs typeface="Arial" panose="020B0604020202020204"/>
              </a:rPr>
              <a:t>D#=“04</a:t>
            </a:r>
            <a:r>
              <a:rPr sz="1300" b="1" spc="15" dirty="0">
                <a:latin typeface="Arial" panose="020B0604020202020204"/>
                <a:cs typeface="Arial" panose="020B0604020202020204"/>
              </a:rPr>
              <a:t>”</a:t>
            </a:r>
            <a:r>
              <a:rPr sz="2775" b="1" spc="15" baseline="-3000" dirty="0">
                <a:latin typeface="Symbol" panose="05050102010706020507"/>
                <a:cs typeface="Symbol" panose="05050102010706020507"/>
              </a:rPr>
              <a:t></a:t>
            </a:r>
            <a:r>
              <a:rPr sz="1300" b="1" spc="15" dirty="0">
                <a:latin typeface="Arial" panose="020B0604020202020204"/>
                <a:cs typeface="Arial" panose="020B0604020202020204"/>
              </a:rPr>
              <a:t>Ss</a:t>
            </a:r>
            <a:r>
              <a:rPr sz="1300" b="1" spc="5" dirty="0">
                <a:latin typeface="Arial" panose="020B0604020202020204"/>
                <a:cs typeface="Arial" panose="020B0604020202020204"/>
              </a:rPr>
              <a:t>e</a:t>
            </a:r>
            <a:r>
              <a:rPr sz="1300" b="1" spc="10" dirty="0">
                <a:latin typeface="Arial" panose="020B0604020202020204"/>
                <a:cs typeface="Arial" panose="020B0604020202020204"/>
              </a:rPr>
              <a:t>x=‘</a:t>
            </a:r>
            <a:r>
              <a:rPr sz="1300" b="1" spc="35" dirty="0">
                <a:latin typeface="Microsoft JhengHei" panose="020B0604030504040204" charset="-120"/>
                <a:cs typeface="Microsoft JhengHei" panose="020B0604030504040204" charset="-120"/>
              </a:rPr>
              <a:t>男</a:t>
            </a:r>
            <a:r>
              <a:rPr sz="1300" b="1" spc="30" dirty="0">
                <a:latin typeface="Microsoft JhengHei" panose="020B0604030504040204" charset="-120"/>
                <a:cs typeface="Microsoft JhengHei" panose="020B0604030504040204" charset="-120"/>
              </a:rPr>
              <a:t>’</a:t>
            </a:r>
            <a:r>
              <a:rPr sz="1300" b="1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1300" b="1" spc="-16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3000" b="1" spc="-15" baseline="17000" dirty="0">
                <a:latin typeface="Arial" panose="020B0604020202020204"/>
                <a:cs typeface="Arial" panose="020B0604020202020204"/>
              </a:rPr>
              <a:t>(R))</a:t>
            </a:r>
            <a:endParaRPr sz="3000" baseline="17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39903" y="6233922"/>
            <a:ext cx="1476755" cy="640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18749" y="5838190"/>
            <a:ext cx="411416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0000"/>
              </a:lnSpc>
            </a:pPr>
            <a:r>
              <a:rPr sz="2000" b="1" spc="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用户可以根据需要通过投影、选择操 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作查询他所关心的数据信息。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8921750" cy="296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spc="7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07950" marR="306070">
              <a:lnSpc>
                <a:spcPct val="130000"/>
              </a:lnSpc>
              <a:spcBef>
                <a:spcPts val="134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投影与选择操作只是对单个关系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表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进行操作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而实际应用中往往涉及多个  表之间的操作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795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比如：查询数据结构成绩在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90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分以上的学生姓名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涉及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Student,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Course,</a:t>
            </a:r>
            <a:r>
              <a:rPr sz="200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SC)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0795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这就需要</a:t>
            </a:r>
            <a:r>
              <a:rPr sz="2000" b="1" spc="5" dirty="0"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-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连接操作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87943" y="4068317"/>
            <a:ext cx="3263646" cy="13769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99423" y="5539740"/>
            <a:ext cx="2872739" cy="1194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44297" y="4467605"/>
            <a:ext cx="1824989" cy="2053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68437" y="2916936"/>
            <a:ext cx="753618" cy="4335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48063" y="3648455"/>
            <a:ext cx="4585715" cy="670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9199" y="878078"/>
            <a:ext cx="8115300" cy="5999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Times New Roman" panose="02020603050405020304"/>
              <a:cs typeface="Times New Roman" panose="02020603050405020304"/>
            </a:endParaRPr>
          </a:p>
          <a:p>
            <a:pPr marR="2176145" algn="ctr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spc="7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-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70815" marR="5080" algn="just">
              <a:lnSpc>
                <a:spcPct val="130000"/>
              </a:lnSpc>
              <a:spcBef>
                <a:spcPts val="1995"/>
              </a:spcBef>
              <a:tabLst>
                <a:tab pos="1195070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：给定关系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S, 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000" b="1" spc="5" dirty="0"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连接运算结果也是一个关系，记 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作	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，它由关系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的笛卡尔积中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,</a:t>
            </a:r>
            <a:r>
              <a:rPr sz="200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选取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中属性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中属性 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B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之间满足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条件的元组构成。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algn="just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数学描述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6280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设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R(A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…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{ 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950" b="1" spc="7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…</a:t>
            </a:r>
            <a:r>
              <a:rPr sz="2000" b="1" spc="-35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,A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}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S(B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,B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…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,B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{ 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950" b="1" spc="7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,B</a:t>
            </a:r>
            <a:r>
              <a:rPr sz="1950" b="1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… 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,B</a:t>
            </a:r>
            <a:r>
              <a:rPr sz="1950" b="1" spc="7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1950" b="1" spc="-390" baseline="-17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}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2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是关系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中的元组，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是关系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中的元组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3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属性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和属性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具有可比性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80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是比较运算符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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{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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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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</a:t>
            </a:r>
            <a:r>
              <a:rPr sz="2000" b="1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spc="28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≠}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71780">
              <a:lnSpc>
                <a:spcPct val="100000"/>
              </a:lnSpc>
              <a:spcBef>
                <a:spcPts val="146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在实际应用中，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连接操作经常与投影、选择操作一起使用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584517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</a:t>
            </a:r>
            <a:r>
              <a:rPr sz="2000" b="1" dirty="0">
                <a:latin typeface="Arial" panose="020B0604020202020204"/>
                <a:cs typeface="Arial" panose="020B0604020202020204"/>
              </a:rPr>
              <a:t>-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latin typeface="Symbol" panose="05050102010706020507"/>
                <a:cs typeface="Symbol" panose="05050102010706020507"/>
              </a:rPr>
              <a:t></a:t>
            </a:r>
            <a:r>
              <a:rPr sz="2000" b="1" dirty="0">
                <a:latin typeface="Arial" panose="020B0604020202020204"/>
                <a:cs typeface="Arial" panose="020B0604020202020204"/>
              </a:rPr>
              <a:t>-Join)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操作的示例一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抽象的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1965" y="3449573"/>
            <a:ext cx="1085849" cy="12679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48441" y="4338828"/>
            <a:ext cx="2125217" cy="2535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35871" y="3449573"/>
            <a:ext cx="1085088" cy="1571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30615" y="4119371"/>
            <a:ext cx="371475" cy="245110"/>
          </a:xfrm>
          <a:custGeom>
            <a:avLst/>
            <a:gdLst/>
            <a:ahLst/>
            <a:cxnLst/>
            <a:rect l="l" t="t" r="r" b="b"/>
            <a:pathLst>
              <a:path w="371475" h="245110">
                <a:moveTo>
                  <a:pt x="32004" y="104393"/>
                </a:moveTo>
                <a:lnTo>
                  <a:pt x="4572" y="95249"/>
                </a:lnTo>
                <a:lnTo>
                  <a:pt x="4572" y="96773"/>
                </a:lnTo>
                <a:lnTo>
                  <a:pt x="2286" y="103631"/>
                </a:lnTo>
                <a:lnTo>
                  <a:pt x="1524" y="109727"/>
                </a:lnTo>
                <a:lnTo>
                  <a:pt x="0" y="123443"/>
                </a:lnTo>
                <a:lnTo>
                  <a:pt x="762" y="128777"/>
                </a:lnTo>
                <a:lnTo>
                  <a:pt x="28956" y="127253"/>
                </a:lnTo>
                <a:lnTo>
                  <a:pt x="28956" y="117347"/>
                </a:lnTo>
                <a:lnTo>
                  <a:pt x="29718" y="113537"/>
                </a:lnTo>
                <a:lnTo>
                  <a:pt x="30480" y="108965"/>
                </a:lnTo>
                <a:lnTo>
                  <a:pt x="32004" y="104393"/>
                </a:lnTo>
                <a:close/>
              </a:path>
              <a:path w="371475" h="245110">
                <a:moveTo>
                  <a:pt x="60960" y="66293"/>
                </a:moveTo>
                <a:lnTo>
                  <a:pt x="43434" y="44195"/>
                </a:lnTo>
                <a:lnTo>
                  <a:pt x="38862" y="47243"/>
                </a:lnTo>
                <a:lnTo>
                  <a:pt x="24384" y="61721"/>
                </a:lnTo>
                <a:lnTo>
                  <a:pt x="21336" y="66293"/>
                </a:lnTo>
                <a:lnTo>
                  <a:pt x="43434" y="83819"/>
                </a:lnTo>
                <a:lnTo>
                  <a:pt x="46482" y="80009"/>
                </a:lnTo>
                <a:lnTo>
                  <a:pt x="57912" y="68579"/>
                </a:lnTo>
                <a:lnTo>
                  <a:pt x="60960" y="66293"/>
                </a:lnTo>
                <a:close/>
              </a:path>
              <a:path w="371475" h="245110">
                <a:moveTo>
                  <a:pt x="107442" y="41909"/>
                </a:moveTo>
                <a:lnTo>
                  <a:pt x="97536" y="15239"/>
                </a:lnTo>
                <a:lnTo>
                  <a:pt x="83820" y="19811"/>
                </a:lnTo>
                <a:lnTo>
                  <a:pt x="70104" y="26669"/>
                </a:lnTo>
                <a:lnTo>
                  <a:pt x="69342" y="27431"/>
                </a:lnTo>
                <a:lnTo>
                  <a:pt x="83820" y="51815"/>
                </a:lnTo>
                <a:lnTo>
                  <a:pt x="96012" y="45719"/>
                </a:lnTo>
                <a:lnTo>
                  <a:pt x="107442" y="41909"/>
                </a:lnTo>
                <a:close/>
              </a:path>
              <a:path w="371475" h="245110">
                <a:moveTo>
                  <a:pt x="159258" y="30479"/>
                </a:moveTo>
                <a:lnTo>
                  <a:pt x="156972" y="2285"/>
                </a:lnTo>
                <a:lnTo>
                  <a:pt x="149352" y="3047"/>
                </a:lnTo>
                <a:lnTo>
                  <a:pt x="131826" y="5333"/>
                </a:lnTo>
                <a:lnTo>
                  <a:pt x="126492" y="6857"/>
                </a:lnTo>
                <a:lnTo>
                  <a:pt x="133350" y="34289"/>
                </a:lnTo>
                <a:lnTo>
                  <a:pt x="137922" y="33527"/>
                </a:lnTo>
                <a:lnTo>
                  <a:pt x="159258" y="30479"/>
                </a:lnTo>
                <a:close/>
              </a:path>
              <a:path w="371475" h="245110">
                <a:moveTo>
                  <a:pt x="216408" y="2285"/>
                </a:moveTo>
                <a:lnTo>
                  <a:pt x="204216" y="761"/>
                </a:lnTo>
                <a:lnTo>
                  <a:pt x="187452" y="0"/>
                </a:lnTo>
                <a:lnTo>
                  <a:pt x="186690" y="28955"/>
                </a:lnTo>
                <a:lnTo>
                  <a:pt x="203454" y="29717"/>
                </a:lnTo>
                <a:lnTo>
                  <a:pt x="214122" y="30479"/>
                </a:lnTo>
                <a:lnTo>
                  <a:pt x="216408" y="2285"/>
                </a:lnTo>
                <a:close/>
              </a:path>
              <a:path w="371475" h="245110">
                <a:moveTo>
                  <a:pt x="275844" y="15239"/>
                </a:moveTo>
                <a:lnTo>
                  <a:pt x="272034" y="13715"/>
                </a:lnTo>
                <a:lnTo>
                  <a:pt x="256032" y="9143"/>
                </a:lnTo>
                <a:lnTo>
                  <a:pt x="246888" y="6857"/>
                </a:lnTo>
                <a:lnTo>
                  <a:pt x="240030" y="35051"/>
                </a:lnTo>
                <a:lnTo>
                  <a:pt x="249936" y="37337"/>
                </a:lnTo>
                <a:lnTo>
                  <a:pt x="263652" y="41147"/>
                </a:lnTo>
                <a:lnTo>
                  <a:pt x="265938" y="41909"/>
                </a:lnTo>
                <a:lnTo>
                  <a:pt x="275844" y="15239"/>
                </a:lnTo>
                <a:close/>
              </a:path>
              <a:path w="371475" h="245110">
                <a:moveTo>
                  <a:pt x="329946" y="44957"/>
                </a:moveTo>
                <a:lnTo>
                  <a:pt x="314706" y="33527"/>
                </a:lnTo>
                <a:lnTo>
                  <a:pt x="304038" y="28193"/>
                </a:lnTo>
                <a:lnTo>
                  <a:pt x="289560" y="52577"/>
                </a:lnTo>
                <a:lnTo>
                  <a:pt x="300228" y="58673"/>
                </a:lnTo>
                <a:lnTo>
                  <a:pt x="304800" y="61721"/>
                </a:lnTo>
                <a:lnTo>
                  <a:pt x="310134" y="65531"/>
                </a:lnTo>
                <a:lnTo>
                  <a:pt x="311658" y="67055"/>
                </a:lnTo>
                <a:lnTo>
                  <a:pt x="329946" y="44957"/>
                </a:lnTo>
                <a:close/>
              </a:path>
              <a:path w="371475" h="245110">
                <a:moveTo>
                  <a:pt x="368046" y="97535"/>
                </a:moveTo>
                <a:lnTo>
                  <a:pt x="367284" y="96011"/>
                </a:lnTo>
                <a:lnTo>
                  <a:pt x="362712" y="83819"/>
                </a:lnTo>
                <a:lnTo>
                  <a:pt x="358902" y="77723"/>
                </a:lnTo>
                <a:lnTo>
                  <a:pt x="355854" y="72389"/>
                </a:lnTo>
                <a:lnTo>
                  <a:pt x="352806" y="67817"/>
                </a:lnTo>
                <a:lnTo>
                  <a:pt x="329184" y="84581"/>
                </a:lnTo>
                <a:lnTo>
                  <a:pt x="332232" y="89153"/>
                </a:lnTo>
                <a:lnTo>
                  <a:pt x="335280" y="92963"/>
                </a:lnTo>
                <a:lnTo>
                  <a:pt x="336804" y="97535"/>
                </a:lnTo>
                <a:lnTo>
                  <a:pt x="339090" y="101345"/>
                </a:lnTo>
                <a:lnTo>
                  <a:pt x="340614" y="105917"/>
                </a:lnTo>
                <a:lnTo>
                  <a:pt x="368046" y="97535"/>
                </a:lnTo>
                <a:close/>
              </a:path>
              <a:path w="371475" h="245110">
                <a:moveTo>
                  <a:pt x="371094" y="135635"/>
                </a:moveTo>
                <a:lnTo>
                  <a:pt x="371094" y="131063"/>
                </a:lnTo>
                <a:lnTo>
                  <a:pt x="342900" y="128015"/>
                </a:lnTo>
                <a:lnTo>
                  <a:pt x="342138" y="131825"/>
                </a:lnTo>
                <a:lnTo>
                  <a:pt x="341376" y="136397"/>
                </a:lnTo>
                <a:lnTo>
                  <a:pt x="340614" y="140207"/>
                </a:lnTo>
                <a:lnTo>
                  <a:pt x="338328" y="144779"/>
                </a:lnTo>
                <a:lnTo>
                  <a:pt x="336804" y="148589"/>
                </a:lnTo>
                <a:lnTo>
                  <a:pt x="336042" y="150113"/>
                </a:lnTo>
                <a:lnTo>
                  <a:pt x="361188" y="163067"/>
                </a:lnTo>
                <a:lnTo>
                  <a:pt x="362712" y="160781"/>
                </a:lnTo>
                <a:lnTo>
                  <a:pt x="365760" y="154685"/>
                </a:lnTo>
                <a:lnTo>
                  <a:pt x="368046" y="148589"/>
                </a:lnTo>
                <a:lnTo>
                  <a:pt x="369570" y="141731"/>
                </a:lnTo>
                <a:lnTo>
                  <a:pt x="371094" y="135635"/>
                </a:lnTo>
                <a:close/>
              </a:path>
              <a:path w="371475" h="245110">
                <a:moveTo>
                  <a:pt x="341376" y="189737"/>
                </a:moveTo>
                <a:lnTo>
                  <a:pt x="321564" y="169163"/>
                </a:lnTo>
                <a:lnTo>
                  <a:pt x="318516" y="172973"/>
                </a:lnTo>
                <a:lnTo>
                  <a:pt x="313944" y="176783"/>
                </a:lnTo>
                <a:lnTo>
                  <a:pt x="309372" y="179831"/>
                </a:lnTo>
                <a:lnTo>
                  <a:pt x="304800" y="183641"/>
                </a:lnTo>
                <a:lnTo>
                  <a:pt x="301752" y="185927"/>
                </a:lnTo>
                <a:lnTo>
                  <a:pt x="317754" y="209549"/>
                </a:lnTo>
                <a:lnTo>
                  <a:pt x="321564" y="206501"/>
                </a:lnTo>
                <a:lnTo>
                  <a:pt x="327660" y="202691"/>
                </a:lnTo>
                <a:lnTo>
                  <a:pt x="332994" y="198119"/>
                </a:lnTo>
                <a:lnTo>
                  <a:pt x="341376" y="189737"/>
                </a:lnTo>
                <a:close/>
              </a:path>
              <a:path w="371475" h="245110">
                <a:moveTo>
                  <a:pt x="290322" y="224027"/>
                </a:moveTo>
                <a:lnTo>
                  <a:pt x="278130" y="198119"/>
                </a:lnTo>
                <a:lnTo>
                  <a:pt x="275844" y="198881"/>
                </a:lnTo>
                <a:lnTo>
                  <a:pt x="262890" y="204215"/>
                </a:lnTo>
                <a:lnTo>
                  <a:pt x="252984" y="207263"/>
                </a:lnTo>
                <a:lnTo>
                  <a:pt x="261366" y="233933"/>
                </a:lnTo>
                <a:lnTo>
                  <a:pt x="272796" y="230885"/>
                </a:lnTo>
                <a:lnTo>
                  <a:pt x="288036" y="224789"/>
                </a:lnTo>
                <a:lnTo>
                  <a:pt x="290322" y="224027"/>
                </a:lnTo>
                <a:close/>
              </a:path>
              <a:path w="371475" h="245110">
                <a:moveTo>
                  <a:pt x="231648" y="240791"/>
                </a:moveTo>
                <a:lnTo>
                  <a:pt x="227076" y="212597"/>
                </a:lnTo>
                <a:lnTo>
                  <a:pt x="217932" y="214121"/>
                </a:lnTo>
                <a:lnTo>
                  <a:pt x="201930" y="215645"/>
                </a:lnTo>
                <a:lnTo>
                  <a:pt x="200406" y="215645"/>
                </a:lnTo>
                <a:lnTo>
                  <a:pt x="201930" y="244601"/>
                </a:lnTo>
                <a:lnTo>
                  <a:pt x="204978" y="243839"/>
                </a:lnTo>
                <a:lnTo>
                  <a:pt x="222504" y="242315"/>
                </a:lnTo>
                <a:lnTo>
                  <a:pt x="231648" y="240791"/>
                </a:lnTo>
                <a:close/>
              </a:path>
              <a:path w="371475" h="245110">
                <a:moveTo>
                  <a:pt x="172974" y="215645"/>
                </a:moveTo>
                <a:lnTo>
                  <a:pt x="168402" y="215573"/>
                </a:lnTo>
                <a:lnTo>
                  <a:pt x="153162" y="214121"/>
                </a:lnTo>
                <a:lnTo>
                  <a:pt x="146304" y="213359"/>
                </a:lnTo>
                <a:lnTo>
                  <a:pt x="141732" y="241553"/>
                </a:lnTo>
                <a:lnTo>
                  <a:pt x="150114" y="242315"/>
                </a:lnTo>
                <a:lnTo>
                  <a:pt x="168402" y="243839"/>
                </a:lnTo>
                <a:lnTo>
                  <a:pt x="172212" y="244601"/>
                </a:lnTo>
                <a:lnTo>
                  <a:pt x="172974" y="215645"/>
                </a:lnTo>
                <a:close/>
              </a:path>
              <a:path w="371475" h="245110">
                <a:moveTo>
                  <a:pt x="120396" y="207263"/>
                </a:moveTo>
                <a:lnTo>
                  <a:pt x="108204" y="203453"/>
                </a:lnTo>
                <a:lnTo>
                  <a:pt x="95250" y="198881"/>
                </a:lnTo>
                <a:lnTo>
                  <a:pt x="83058" y="224789"/>
                </a:lnTo>
                <a:lnTo>
                  <a:pt x="85344" y="225551"/>
                </a:lnTo>
                <a:lnTo>
                  <a:pt x="99822" y="230885"/>
                </a:lnTo>
                <a:lnTo>
                  <a:pt x="112014" y="234695"/>
                </a:lnTo>
                <a:lnTo>
                  <a:pt x="120396" y="207263"/>
                </a:lnTo>
                <a:close/>
              </a:path>
              <a:path w="371475" h="245110">
                <a:moveTo>
                  <a:pt x="71628" y="186689"/>
                </a:moveTo>
                <a:lnTo>
                  <a:pt x="67056" y="182879"/>
                </a:lnTo>
                <a:lnTo>
                  <a:pt x="62484" y="179831"/>
                </a:lnTo>
                <a:lnTo>
                  <a:pt x="53340" y="172211"/>
                </a:lnTo>
                <a:lnTo>
                  <a:pt x="51816" y="170687"/>
                </a:lnTo>
                <a:lnTo>
                  <a:pt x="32004" y="191261"/>
                </a:lnTo>
                <a:lnTo>
                  <a:pt x="34290" y="193547"/>
                </a:lnTo>
                <a:lnTo>
                  <a:pt x="39624" y="198119"/>
                </a:lnTo>
                <a:lnTo>
                  <a:pt x="45720" y="202691"/>
                </a:lnTo>
                <a:lnTo>
                  <a:pt x="51054" y="207263"/>
                </a:lnTo>
                <a:lnTo>
                  <a:pt x="56388" y="210311"/>
                </a:lnTo>
                <a:lnTo>
                  <a:pt x="71628" y="186689"/>
                </a:lnTo>
                <a:close/>
              </a:path>
              <a:path w="371475" h="245110">
                <a:moveTo>
                  <a:pt x="36576" y="151637"/>
                </a:moveTo>
                <a:lnTo>
                  <a:pt x="35052" y="147827"/>
                </a:lnTo>
                <a:lnTo>
                  <a:pt x="32766" y="143255"/>
                </a:lnTo>
                <a:lnTo>
                  <a:pt x="31242" y="139445"/>
                </a:lnTo>
                <a:lnTo>
                  <a:pt x="30480" y="134873"/>
                </a:lnTo>
                <a:lnTo>
                  <a:pt x="29718" y="131063"/>
                </a:lnTo>
                <a:lnTo>
                  <a:pt x="29718" y="129539"/>
                </a:lnTo>
                <a:lnTo>
                  <a:pt x="762" y="133349"/>
                </a:lnTo>
                <a:lnTo>
                  <a:pt x="1524" y="136397"/>
                </a:lnTo>
                <a:lnTo>
                  <a:pt x="3048" y="143255"/>
                </a:lnTo>
                <a:lnTo>
                  <a:pt x="4572" y="149351"/>
                </a:lnTo>
                <a:lnTo>
                  <a:pt x="6858" y="155447"/>
                </a:lnTo>
                <a:lnTo>
                  <a:pt x="9906" y="161543"/>
                </a:lnTo>
                <a:lnTo>
                  <a:pt x="11430" y="165353"/>
                </a:lnTo>
                <a:lnTo>
                  <a:pt x="36576" y="15163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30615" y="4437126"/>
            <a:ext cx="371475" cy="243840"/>
          </a:xfrm>
          <a:custGeom>
            <a:avLst/>
            <a:gdLst/>
            <a:ahLst/>
            <a:cxnLst/>
            <a:rect l="l" t="t" r="r" b="b"/>
            <a:pathLst>
              <a:path w="371475" h="243839">
                <a:moveTo>
                  <a:pt x="32004" y="104393"/>
                </a:moveTo>
                <a:lnTo>
                  <a:pt x="5334" y="94487"/>
                </a:lnTo>
                <a:lnTo>
                  <a:pt x="4572" y="96773"/>
                </a:lnTo>
                <a:lnTo>
                  <a:pt x="2286" y="102869"/>
                </a:lnTo>
                <a:lnTo>
                  <a:pt x="1524" y="109727"/>
                </a:lnTo>
                <a:lnTo>
                  <a:pt x="762" y="115823"/>
                </a:lnTo>
                <a:lnTo>
                  <a:pt x="0" y="122681"/>
                </a:lnTo>
                <a:lnTo>
                  <a:pt x="762" y="128777"/>
                </a:lnTo>
                <a:lnTo>
                  <a:pt x="28956" y="127253"/>
                </a:lnTo>
                <a:lnTo>
                  <a:pt x="28956" y="117347"/>
                </a:lnTo>
                <a:lnTo>
                  <a:pt x="30480" y="108203"/>
                </a:lnTo>
                <a:lnTo>
                  <a:pt x="32004" y="104393"/>
                </a:lnTo>
                <a:close/>
              </a:path>
              <a:path w="371475" h="243839">
                <a:moveTo>
                  <a:pt x="60960" y="66293"/>
                </a:moveTo>
                <a:lnTo>
                  <a:pt x="43434" y="43433"/>
                </a:lnTo>
                <a:lnTo>
                  <a:pt x="38862" y="47243"/>
                </a:lnTo>
                <a:lnTo>
                  <a:pt x="33528" y="51815"/>
                </a:lnTo>
                <a:lnTo>
                  <a:pt x="28956" y="56387"/>
                </a:lnTo>
                <a:lnTo>
                  <a:pt x="24384" y="61721"/>
                </a:lnTo>
                <a:lnTo>
                  <a:pt x="21336" y="65531"/>
                </a:lnTo>
                <a:lnTo>
                  <a:pt x="43434" y="83819"/>
                </a:lnTo>
                <a:lnTo>
                  <a:pt x="46482" y="80009"/>
                </a:lnTo>
                <a:lnTo>
                  <a:pt x="57912" y="68579"/>
                </a:lnTo>
                <a:lnTo>
                  <a:pt x="60960" y="66293"/>
                </a:lnTo>
                <a:close/>
              </a:path>
              <a:path w="371475" h="243839">
                <a:moveTo>
                  <a:pt x="107442" y="41147"/>
                </a:moveTo>
                <a:lnTo>
                  <a:pt x="97536" y="14477"/>
                </a:lnTo>
                <a:lnTo>
                  <a:pt x="83820" y="19811"/>
                </a:lnTo>
                <a:lnTo>
                  <a:pt x="70104" y="26669"/>
                </a:lnTo>
                <a:lnTo>
                  <a:pt x="69342" y="26669"/>
                </a:lnTo>
                <a:lnTo>
                  <a:pt x="83820" y="51815"/>
                </a:lnTo>
                <a:lnTo>
                  <a:pt x="96012" y="45719"/>
                </a:lnTo>
                <a:lnTo>
                  <a:pt x="107442" y="41147"/>
                </a:lnTo>
                <a:close/>
              </a:path>
              <a:path w="371475" h="243839">
                <a:moveTo>
                  <a:pt x="160020" y="30479"/>
                </a:moveTo>
                <a:lnTo>
                  <a:pt x="156972" y="1523"/>
                </a:lnTo>
                <a:lnTo>
                  <a:pt x="149352" y="2285"/>
                </a:lnTo>
                <a:lnTo>
                  <a:pt x="131826" y="5333"/>
                </a:lnTo>
                <a:lnTo>
                  <a:pt x="127254" y="6095"/>
                </a:lnTo>
                <a:lnTo>
                  <a:pt x="133350" y="34289"/>
                </a:lnTo>
                <a:lnTo>
                  <a:pt x="137922" y="32765"/>
                </a:lnTo>
                <a:lnTo>
                  <a:pt x="153924" y="30479"/>
                </a:lnTo>
                <a:lnTo>
                  <a:pt x="160020" y="30479"/>
                </a:lnTo>
                <a:close/>
              </a:path>
              <a:path w="371475" h="243839">
                <a:moveTo>
                  <a:pt x="216408" y="1523"/>
                </a:moveTo>
                <a:lnTo>
                  <a:pt x="203454" y="727"/>
                </a:lnTo>
                <a:lnTo>
                  <a:pt x="187452" y="0"/>
                </a:lnTo>
                <a:lnTo>
                  <a:pt x="186690" y="28955"/>
                </a:lnTo>
                <a:lnTo>
                  <a:pt x="204216" y="29064"/>
                </a:lnTo>
                <a:lnTo>
                  <a:pt x="214122" y="30479"/>
                </a:lnTo>
                <a:lnTo>
                  <a:pt x="216408" y="1523"/>
                </a:lnTo>
                <a:close/>
              </a:path>
              <a:path w="371475" h="243839">
                <a:moveTo>
                  <a:pt x="275844" y="15239"/>
                </a:moveTo>
                <a:lnTo>
                  <a:pt x="272034" y="13715"/>
                </a:lnTo>
                <a:lnTo>
                  <a:pt x="256032" y="9143"/>
                </a:lnTo>
                <a:lnTo>
                  <a:pt x="246888" y="6857"/>
                </a:lnTo>
                <a:lnTo>
                  <a:pt x="240030" y="34289"/>
                </a:lnTo>
                <a:lnTo>
                  <a:pt x="249936" y="36575"/>
                </a:lnTo>
                <a:lnTo>
                  <a:pt x="265938" y="41909"/>
                </a:lnTo>
                <a:lnTo>
                  <a:pt x="275844" y="15239"/>
                </a:lnTo>
                <a:close/>
              </a:path>
              <a:path w="371475" h="243839">
                <a:moveTo>
                  <a:pt x="329946" y="44195"/>
                </a:moveTo>
                <a:lnTo>
                  <a:pt x="326898" y="41909"/>
                </a:lnTo>
                <a:lnTo>
                  <a:pt x="320802" y="38099"/>
                </a:lnTo>
                <a:lnTo>
                  <a:pt x="314706" y="33527"/>
                </a:lnTo>
                <a:lnTo>
                  <a:pt x="304038" y="27431"/>
                </a:lnTo>
                <a:lnTo>
                  <a:pt x="290322" y="52577"/>
                </a:lnTo>
                <a:lnTo>
                  <a:pt x="300228" y="58673"/>
                </a:lnTo>
                <a:lnTo>
                  <a:pt x="304800" y="61721"/>
                </a:lnTo>
                <a:lnTo>
                  <a:pt x="310134" y="65531"/>
                </a:lnTo>
                <a:lnTo>
                  <a:pt x="312420" y="67055"/>
                </a:lnTo>
                <a:lnTo>
                  <a:pt x="329946" y="44195"/>
                </a:lnTo>
                <a:close/>
              </a:path>
              <a:path w="371475" h="243839">
                <a:moveTo>
                  <a:pt x="368046" y="97535"/>
                </a:moveTo>
                <a:lnTo>
                  <a:pt x="367284" y="95249"/>
                </a:lnTo>
                <a:lnTo>
                  <a:pt x="364998" y="89153"/>
                </a:lnTo>
                <a:lnTo>
                  <a:pt x="362712" y="83819"/>
                </a:lnTo>
                <a:lnTo>
                  <a:pt x="358902" y="77723"/>
                </a:lnTo>
                <a:lnTo>
                  <a:pt x="355854" y="71627"/>
                </a:lnTo>
                <a:lnTo>
                  <a:pt x="352806" y="67817"/>
                </a:lnTo>
                <a:lnTo>
                  <a:pt x="329184" y="84581"/>
                </a:lnTo>
                <a:lnTo>
                  <a:pt x="332232" y="88391"/>
                </a:lnTo>
                <a:lnTo>
                  <a:pt x="335280" y="92963"/>
                </a:lnTo>
                <a:lnTo>
                  <a:pt x="336804" y="96773"/>
                </a:lnTo>
                <a:lnTo>
                  <a:pt x="339090" y="101345"/>
                </a:lnTo>
                <a:lnTo>
                  <a:pt x="340614" y="105155"/>
                </a:lnTo>
                <a:lnTo>
                  <a:pt x="368046" y="97535"/>
                </a:lnTo>
                <a:close/>
              </a:path>
              <a:path w="371475" h="243839">
                <a:moveTo>
                  <a:pt x="371094" y="134873"/>
                </a:moveTo>
                <a:lnTo>
                  <a:pt x="371094" y="131063"/>
                </a:lnTo>
                <a:lnTo>
                  <a:pt x="342900" y="128015"/>
                </a:lnTo>
                <a:lnTo>
                  <a:pt x="341376" y="135635"/>
                </a:lnTo>
                <a:lnTo>
                  <a:pt x="340614" y="140207"/>
                </a:lnTo>
                <a:lnTo>
                  <a:pt x="338328" y="144017"/>
                </a:lnTo>
                <a:lnTo>
                  <a:pt x="336804" y="148589"/>
                </a:lnTo>
                <a:lnTo>
                  <a:pt x="336042" y="150113"/>
                </a:lnTo>
                <a:lnTo>
                  <a:pt x="361188" y="163067"/>
                </a:lnTo>
                <a:lnTo>
                  <a:pt x="365760" y="153923"/>
                </a:lnTo>
                <a:lnTo>
                  <a:pt x="368046" y="147827"/>
                </a:lnTo>
                <a:lnTo>
                  <a:pt x="369570" y="141731"/>
                </a:lnTo>
                <a:lnTo>
                  <a:pt x="371094" y="134873"/>
                </a:lnTo>
                <a:close/>
              </a:path>
              <a:path w="371475" h="243839">
                <a:moveTo>
                  <a:pt x="341376" y="189737"/>
                </a:moveTo>
                <a:lnTo>
                  <a:pt x="321564" y="169163"/>
                </a:lnTo>
                <a:lnTo>
                  <a:pt x="318516" y="172211"/>
                </a:lnTo>
                <a:lnTo>
                  <a:pt x="304800" y="183641"/>
                </a:lnTo>
                <a:lnTo>
                  <a:pt x="301752" y="185165"/>
                </a:lnTo>
                <a:lnTo>
                  <a:pt x="316992" y="208787"/>
                </a:lnTo>
                <a:lnTo>
                  <a:pt x="321564" y="206501"/>
                </a:lnTo>
                <a:lnTo>
                  <a:pt x="327660" y="201929"/>
                </a:lnTo>
                <a:lnTo>
                  <a:pt x="338328" y="192785"/>
                </a:lnTo>
                <a:lnTo>
                  <a:pt x="341376" y="189737"/>
                </a:lnTo>
                <a:close/>
              </a:path>
              <a:path w="371475" h="243839">
                <a:moveTo>
                  <a:pt x="290322" y="223265"/>
                </a:moveTo>
                <a:lnTo>
                  <a:pt x="278130" y="198119"/>
                </a:lnTo>
                <a:lnTo>
                  <a:pt x="275844" y="198881"/>
                </a:lnTo>
                <a:lnTo>
                  <a:pt x="262890" y="204215"/>
                </a:lnTo>
                <a:lnTo>
                  <a:pt x="252984" y="206501"/>
                </a:lnTo>
                <a:lnTo>
                  <a:pt x="261366" y="233933"/>
                </a:lnTo>
                <a:lnTo>
                  <a:pt x="272796" y="230885"/>
                </a:lnTo>
                <a:lnTo>
                  <a:pt x="288036" y="224789"/>
                </a:lnTo>
                <a:lnTo>
                  <a:pt x="290322" y="223265"/>
                </a:lnTo>
                <a:close/>
              </a:path>
              <a:path w="371475" h="243839">
                <a:moveTo>
                  <a:pt x="231648" y="240791"/>
                </a:moveTo>
                <a:lnTo>
                  <a:pt x="227076" y="212597"/>
                </a:lnTo>
                <a:lnTo>
                  <a:pt x="217932" y="214121"/>
                </a:lnTo>
                <a:lnTo>
                  <a:pt x="201930" y="215645"/>
                </a:lnTo>
                <a:lnTo>
                  <a:pt x="200406" y="215645"/>
                </a:lnTo>
                <a:lnTo>
                  <a:pt x="201930" y="243839"/>
                </a:lnTo>
                <a:lnTo>
                  <a:pt x="204978" y="243839"/>
                </a:lnTo>
                <a:lnTo>
                  <a:pt x="222504" y="242315"/>
                </a:lnTo>
                <a:lnTo>
                  <a:pt x="231648" y="240791"/>
                </a:lnTo>
                <a:close/>
              </a:path>
              <a:path w="371475" h="243839">
                <a:moveTo>
                  <a:pt x="172974" y="215645"/>
                </a:moveTo>
                <a:lnTo>
                  <a:pt x="168402" y="215573"/>
                </a:lnTo>
                <a:lnTo>
                  <a:pt x="153162" y="214121"/>
                </a:lnTo>
                <a:lnTo>
                  <a:pt x="146304" y="212597"/>
                </a:lnTo>
                <a:lnTo>
                  <a:pt x="141732" y="240791"/>
                </a:lnTo>
                <a:lnTo>
                  <a:pt x="150114" y="242315"/>
                </a:lnTo>
                <a:lnTo>
                  <a:pt x="168402" y="243839"/>
                </a:lnTo>
                <a:lnTo>
                  <a:pt x="172212" y="243839"/>
                </a:lnTo>
                <a:lnTo>
                  <a:pt x="172974" y="215645"/>
                </a:lnTo>
                <a:close/>
              </a:path>
              <a:path w="371475" h="243839">
                <a:moveTo>
                  <a:pt x="120396" y="207263"/>
                </a:moveTo>
                <a:lnTo>
                  <a:pt x="108204" y="203453"/>
                </a:lnTo>
                <a:lnTo>
                  <a:pt x="95250" y="198119"/>
                </a:lnTo>
                <a:lnTo>
                  <a:pt x="83058" y="224027"/>
                </a:lnTo>
                <a:lnTo>
                  <a:pt x="85344" y="224789"/>
                </a:lnTo>
                <a:lnTo>
                  <a:pt x="99822" y="230885"/>
                </a:lnTo>
                <a:lnTo>
                  <a:pt x="112014" y="234695"/>
                </a:lnTo>
                <a:lnTo>
                  <a:pt x="120396" y="207263"/>
                </a:lnTo>
                <a:close/>
              </a:path>
              <a:path w="371475" h="243839">
                <a:moveTo>
                  <a:pt x="71628" y="185927"/>
                </a:moveTo>
                <a:lnTo>
                  <a:pt x="67056" y="182879"/>
                </a:lnTo>
                <a:lnTo>
                  <a:pt x="62484" y="179069"/>
                </a:lnTo>
                <a:lnTo>
                  <a:pt x="57912" y="176021"/>
                </a:lnTo>
                <a:lnTo>
                  <a:pt x="53340" y="172211"/>
                </a:lnTo>
                <a:lnTo>
                  <a:pt x="51816" y="169925"/>
                </a:lnTo>
                <a:lnTo>
                  <a:pt x="32004" y="190499"/>
                </a:lnTo>
                <a:lnTo>
                  <a:pt x="34290" y="193547"/>
                </a:lnTo>
                <a:lnTo>
                  <a:pt x="39624" y="198119"/>
                </a:lnTo>
                <a:lnTo>
                  <a:pt x="45720" y="202691"/>
                </a:lnTo>
                <a:lnTo>
                  <a:pt x="56388" y="210311"/>
                </a:lnTo>
                <a:lnTo>
                  <a:pt x="71628" y="185927"/>
                </a:lnTo>
                <a:close/>
              </a:path>
              <a:path w="371475" h="243839">
                <a:moveTo>
                  <a:pt x="36576" y="150875"/>
                </a:moveTo>
                <a:lnTo>
                  <a:pt x="32766" y="143255"/>
                </a:lnTo>
                <a:lnTo>
                  <a:pt x="31242" y="139445"/>
                </a:lnTo>
                <a:lnTo>
                  <a:pt x="29718" y="130301"/>
                </a:lnTo>
                <a:lnTo>
                  <a:pt x="29718" y="129539"/>
                </a:lnTo>
                <a:lnTo>
                  <a:pt x="762" y="132587"/>
                </a:lnTo>
                <a:lnTo>
                  <a:pt x="1524" y="136397"/>
                </a:lnTo>
                <a:lnTo>
                  <a:pt x="4572" y="148589"/>
                </a:lnTo>
                <a:lnTo>
                  <a:pt x="6858" y="155447"/>
                </a:lnTo>
                <a:lnTo>
                  <a:pt x="9906" y="160781"/>
                </a:lnTo>
                <a:lnTo>
                  <a:pt x="11430" y="164591"/>
                </a:lnTo>
                <a:lnTo>
                  <a:pt x="36576" y="150875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34169" y="4107179"/>
            <a:ext cx="371475" cy="243840"/>
          </a:xfrm>
          <a:custGeom>
            <a:avLst/>
            <a:gdLst/>
            <a:ahLst/>
            <a:cxnLst/>
            <a:rect l="l" t="t" r="r" b="b"/>
            <a:pathLst>
              <a:path w="371475" h="243839">
                <a:moveTo>
                  <a:pt x="31242" y="104393"/>
                </a:moveTo>
                <a:lnTo>
                  <a:pt x="4571" y="94487"/>
                </a:lnTo>
                <a:lnTo>
                  <a:pt x="3809" y="96011"/>
                </a:lnTo>
                <a:lnTo>
                  <a:pt x="2285" y="102869"/>
                </a:lnTo>
                <a:lnTo>
                  <a:pt x="761" y="108965"/>
                </a:lnTo>
                <a:lnTo>
                  <a:pt x="0" y="115823"/>
                </a:lnTo>
                <a:lnTo>
                  <a:pt x="0" y="128015"/>
                </a:lnTo>
                <a:lnTo>
                  <a:pt x="28956" y="127253"/>
                </a:lnTo>
                <a:lnTo>
                  <a:pt x="28956" y="117347"/>
                </a:lnTo>
                <a:lnTo>
                  <a:pt x="30480" y="108203"/>
                </a:lnTo>
                <a:lnTo>
                  <a:pt x="31242" y="104393"/>
                </a:lnTo>
                <a:close/>
              </a:path>
              <a:path w="371475" h="243839">
                <a:moveTo>
                  <a:pt x="60960" y="65531"/>
                </a:moveTo>
                <a:lnTo>
                  <a:pt x="43433" y="43433"/>
                </a:lnTo>
                <a:lnTo>
                  <a:pt x="38861" y="46481"/>
                </a:lnTo>
                <a:lnTo>
                  <a:pt x="33527" y="51053"/>
                </a:lnTo>
                <a:lnTo>
                  <a:pt x="24383" y="61721"/>
                </a:lnTo>
                <a:lnTo>
                  <a:pt x="20574" y="65531"/>
                </a:lnTo>
                <a:lnTo>
                  <a:pt x="42672" y="83819"/>
                </a:lnTo>
                <a:lnTo>
                  <a:pt x="46481" y="79247"/>
                </a:lnTo>
                <a:lnTo>
                  <a:pt x="49529" y="75437"/>
                </a:lnTo>
                <a:lnTo>
                  <a:pt x="53340" y="71627"/>
                </a:lnTo>
                <a:lnTo>
                  <a:pt x="57912" y="67817"/>
                </a:lnTo>
                <a:lnTo>
                  <a:pt x="60960" y="65531"/>
                </a:lnTo>
                <a:close/>
              </a:path>
              <a:path w="371475" h="243839">
                <a:moveTo>
                  <a:pt x="107442" y="41147"/>
                </a:moveTo>
                <a:lnTo>
                  <a:pt x="97535" y="14477"/>
                </a:lnTo>
                <a:lnTo>
                  <a:pt x="83819" y="19811"/>
                </a:lnTo>
                <a:lnTo>
                  <a:pt x="69341" y="26669"/>
                </a:lnTo>
                <a:lnTo>
                  <a:pt x="83058" y="51815"/>
                </a:lnTo>
                <a:lnTo>
                  <a:pt x="83820" y="51053"/>
                </a:lnTo>
                <a:lnTo>
                  <a:pt x="96012" y="45719"/>
                </a:lnTo>
                <a:lnTo>
                  <a:pt x="107442" y="41147"/>
                </a:lnTo>
                <a:close/>
              </a:path>
              <a:path w="371475" h="243839">
                <a:moveTo>
                  <a:pt x="159258" y="29717"/>
                </a:moveTo>
                <a:lnTo>
                  <a:pt x="156972" y="1523"/>
                </a:lnTo>
                <a:lnTo>
                  <a:pt x="149352" y="2285"/>
                </a:lnTo>
                <a:lnTo>
                  <a:pt x="131826" y="5333"/>
                </a:lnTo>
                <a:lnTo>
                  <a:pt x="126492" y="6095"/>
                </a:lnTo>
                <a:lnTo>
                  <a:pt x="133350" y="34289"/>
                </a:lnTo>
                <a:lnTo>
                  <a:pt x="137922" y="32765"/>
                </a:lnTo>
                <a:lnTo>
                  <a:pt x="159258" y="29717"/>
                </a:lnTo>
                <a:close/>
              </a:path>
              <a:path w="371475" h="243839">
                <a:moveTo>
                  <a:pt x="216408" y="1523"/>
                </a:moveTo>
                <a:lnTo>
                  <a:pt x="203454" y="0"/>
                </a:lnTo>
                <a:lnTo>
                  <a:pt x="186690" y="0"/>
                </a:lnTo>
                <a:lnTo>
                  <a:pt x="185928" y="28193"/>
                </a:lnTo>
                <a:lnTo>
                  <a:pt x="202692" y="28955"/>
                </a:lnTo>
                <a:lnTo>
                  <a:pt x="213360" y="29717"/>
                </a:lnTo>
                <a:lnTo>
                  <a:pt x="216408" y="1523"/>
                </a:lnTo>
                <a:close/>
              </a:path>
              <a:path w="371475" h="243839">
                <a:moveTo>
                  <a:pt x="275844" y="15239"/>
                </a:moveTo>
                <a:lnTo>
                  <a:pt x="272034" y="13715"/>
                </a:lnTo>
                <a:lnTo>
                  <a:pt x="256032" y="8381"/>
                </a:lnTo>
                <a:lnTo>
                  <a:pt x="246126" y="6857"/>
                </a:lnTo>
                <a:lnTo>
                  <a:pt x="240029" y="34289"/>
                </a:lnTo>
                <a:lnTo>
                  <a:pt x="249174" y="36575"/>
                </a:lnTo>
                <a:lnTo>
                  <a:pt x="263652" y="41147"/>
                </a:lnTo>
                <a:lnTo>
                  <a:pt x="265938" y="41909"/>
                </a:lnTo>
                <a:lnTo>
                  <a:pt x="275844" y="15239"/>
                </a:lnTo>
                <a:close/>
              </a:path>
              <a:path w="371475" h="243839">
                <a:moveTo>
                  <a:pt x="329946" y="44195"/>
                </a:moveTo>
                <a:lnTo>
                  <a:pt x="326136" y="41909"/>
                </a:lnTo>
                <a:lnTo>
                  <a:pt x="320802" y="37337"/>
                </a:lnTo>
                <a:lnTo>
                  <a:pt x="313944" y="33527"/>
                </a:lnTo>
                <a:lnTo>
                  <a:pt x="304038" y="27431"/>
                </a:lnTo>
                <a:lnTo>
                  <a:pt x="289560" y="52577"/>
                </a:lnTo>
                <a:lnTo>
                  <a:pt x="300228" y="57911"/>
                </a:lnTo>
                <a:lnTo>
                  <a:pt x="304800" y="61721"/>
                </a:lnTo>
                <a:lnTo>
                  <a:pt x="311658" y="66293"/>
                </a:lnTo>
                <a:lnTo>
                  <a:pt x="329946" y="44195"/>
                </a:lnTo>
                <a:close/>
              </a:path>
              <a:path w="371475" h="243839">
                <a:moveTo>
                  <a:pt x="368046" y="96773"/>
                </a:moveTo>
                <a:lnTo>
                  <a:pt x="367284" y="95249"/>
                </a:lnTo>
                <a:lnTo>
                  <a:pt x="364998" y="89153"/>
                </a:lnTo>
                <a:lnTo>
                  <a:pt x="358902" y="76961"/>
                </a:lnTo>
                <a:lnTo>
                  <a:pt x="355092" y="71627"/>
                </a:lnTo>
                <a:lnTo>
                  <a:pt x="352044" y="67055"/>
                </a:lnTo>
                <a:lnTo>
                  <a:pt x="329184" y="83819"/>
                </a:lnTo>
                <a:lnTo>
                  <a:pt x="332232" y="88391"/>
                </a:lnTo>
                <a:lnTo>
                  <a:pt x="334518" y="92201"/>
                </a:lnTo>
                <a:lnTo>
                  <a:pt x="339090" y="101345"/>
                </a:lnTo>
                <a:lnTo>
                  <a:pt x="340614" y="105155"/>
                </a:lnTo>
                <a:lnTo>
                  <a:pt x="368046" y="96773"/>
                </a:lnTo>
                <a:close/>
              </a:path>
              <a:path w="371475" h="243839">
                <a:moveTo>
                  <a:pt x="371094" y="131063"/>
                </a:moveTo>
                <a:lnTo>
                  <a:pt x="342900" y="127253"/>
                </a:lnTo>
                <a:lnTo>
                  <a:pt x="342138" y="131063"/>
                </a:lnTo>
                <a:lnTo>
                  <a:pt x="341376" y="135635"/>
                </a:lnTo>
                <a:lnTo>
                  <a:pt x="339852" y="140207"/>
                </a:lnTo>
                <a:lnTo>
                  <a:pt x="336804" y="147827"/>
                </a:lnTo>
                <a:lnTo>
                  <a:pt x="336042" y="149351"/>
                </a:lnTo>
                <a:lnTo>
                  <a:pt x="361188" y="163067"/>
                </a:lnTo>
                <a:lnTo>
                  <a:pt x="362712" y="160019"/>
                </a:lnTo>
                <a:lnTo>
                  <a:pt x="367284" y="147827"/>
                </a:lnTo>
                <a:lnTo>
                  <a:pt x="369570" y="140969"/>
                </a:lnTo>
                <a:lnTo>
                  <a:pt x="370332" y="134873"/>
                </a:lnTo>
                <a:lnTo>
                  <a:pt x="371094" y="131063"/>
                </a:lnTo>
                <a:close/>
              </a:path>
              <a:path w="371475" h="243839">
                <a:moveTo>
                  <a:pt x="341376" y="188975"/>
                </a:moveTo>
                <a:lnTo>
                  <a:pt x="321564" y="168401"/>
                </a:lnTo>
                <a:lnTo>
                  <a:pt x="313944" y="176021"/>
                </a:lnTo>
                <a:lnTo>
                  <a:pt x="309372" y="179831"/>
                </a:lnTo>
                <a:lnTo>
                  <a:pt x="304038" y="182879"/>
                </a:lnTo>
                <a:lnTo>
                  <a:pt x="300990" y="185165"/>
                </a:lnTo>
                <a:lnTo>
                  <a:pt x="316992" y="208787"/>
                </a:lnTo>
                <a:lnTo>
                  <a:pt x="320802" y="206501"/>
                </a:lnTo>
                <a:lnTo>
                  <a:pt x="332994" y="197357"/>
                </a:lnTo>
                <a:lnTo>
                  <a:pt x="341376" y="188975"/>
                </a:lnTo>
                <a:close/>
              </a:path>
              <a:path w="371475" h="243839">
                <a:moveTo>
                  <a:pt x="290322" y="223265"/>
                </a:moveTo>
                <a:lnTo>
                  <a:pt x="278130" y="197357"/>
                </a:lnTo>
                <a:lnTo>
                  <a:pt x="275844" y="198881"/>
                </a:lnTo>
                <a:lnTo>
                  <a:pt x="252984" y="206501"/>
                </a:lnTo>
                <a:lnTo>
                  <a:pt x="261365" y="233933"/>
                </a:lnTo>
                <a:lnTo>
                  <a:pt x="272796" y="230123"/>
                </a:lnTo>
                <a:lnTo>
                  <a:pt x="288036" y="224789"/>
                </a:lnTo>
                <a:lnTo>
                  <a:pt x="290322" y="223265"/>
                </a:lnTo>
                <a:close/>
              </a:path>
              <a:path w="371475" h="243839">
                <a:moveTo>
                  <a:pt x="231647" y="240791"/>
                </a:moveTo>
                <a:lnTo>
                  <a:pt x="227076" y="212597"/>
                </a:lnTo>
                <a:lnTo>
                  <a:pt x="217932" y="213359"/>
                </a:lnTo>
                <a:lnTo>
                  <a:pt x="201930" y="214883"/>
                </a:lnTo>
                <a:lnTo>
                  <a:pt x="200406" y="214883"/>
                </a:lnTo>
                <a:lnTo>
                  <a:pt x="201168" y="243839"/>
                </a:lnTo>
                <a:lnTo>
                  <a:pt x="204978" y="243839"/>
                </a:lnTo>
                <a:lnTo>
                  <a:pt x="222504" y="241553"/>
                </a:lnTo>
                <a:lnTo>
                  <a:pt x="231647" y="240791"/>
                </a:lnTo>
                <a:close/>
              </a:path>
              <a:path w="371475" h="243839">
                <a:moveTo>
                  <a:pt x="172974" y="215645"/>
                </a:moveTo>
                <a:lnTo>
                  <a:pt x="168402" y="214883"/>
                </a:lnTo>
                <a:lnTo>
                  <a:pt x="152400" y="213359"/>
                </a:lnTo>
                <a:lnTo>
                  <a:pt x="146304" y="212597"/>
                </a:lnTo>
                <a:lnTo>
                  <a:pt x="141732" y="240791"/>
                </a:lnTo>
                <a:lnTo>
                  <a:pt x="150114" y="242315"/>
                </a:lnTo>
                <a:lnTo>
                  <a:pt x="167640" y="243839"/>
                </a:lnTo>
                <a:lnTo>
                  <a:pt x="172212" y="243839"/>
                </a:lnTo>
                <a:lnTo>
                  <a:pt x="172974" y="215645"/>
                </a:lnTo>
                <a:close/>
              </a:path>
              <a:path w="371475" h="243839">
                <a:moveTo>
                  <a:pt x="120396" y="207263"/>
                </a:moveTo>
                <a:lnTo>
                  <a:pt x="108204" y="203453"/>
                </a:lnTo>
                <a:lnTo>
                  <a:pt x="95250" y="198119"/>
                </a:lnTo>
                <a:lnTo>
                  <a:pt x="83058" y="224027"/>
                </a:lnTo>
                <a:lnTo>
                  <a:pt x="84582" y="224789"/>
                </a:lnTo>
                <a:lnTo>
                  <a:pt x="99822" y="230885"/>
                </a:lnTo>
                <a:lnTo>
                  <a:pt x="112014" y="233933"/>
                </a:lnTo>
                <a:lnTo>
                  <a:pt x="120396" y="207263"/>
                </a:lnTo>
                <a:close/>
              </a:path>
              <a:path w="371475" h="243839">
                <a:moveTo>
                  <a:pt x="71628" y="185927"/>
                </a:moveTo>
                <a:lnTo>
                  <a:pt x="67056" y="182879"/>
                </a:lnTo>
                <a:lnTo>
                  <a:pt x="61722" y="179069"/>
                </a:lnTo>
                <a:lnTo>
                  <a:pt x="57150" y="175259"/>
                </a:lnTo>
                <a:lnTo>
                  <a:pt x="53340" y="171449"/>
                </a:lnTo>
                <a:lnTo>
                  <a:pt x="51053" y="169925"/>
                </a:lnTo>
                <a:lnTo>
                  <a:pt x="31242" y="190499"/>
                </a:lnTo>
                <a:lnTo>
                  <a:pt x="34290" y="192785"/>
                </a:lnTo>
                <a:lnTo>
                  <a:pt x="39624" y="198119"/>
                </a:lnTo>
                <a:lnTo>
                  <a:pt x="44958" y="201929"/>
                </a:lnTo>
                <a:lnTo>
                  <a:pt x="51053" y="206501"/>
                </a:lnTo>
                <a:lnTo>
                  <a:pt x="56388" y="209549"/>
                </a:lnTo>
                <a:lnTo>
                  <a:pt x="71628" y="185927"/>
                </a:lnTo>
                <a:close/>
              </a:path>
              <a:path w="371475" h="243839">
                <a:moveTo>
                  <a:pt x="36576" y="150875"/>
                </a:moveTo>
                <a:lnTo>
                  <a:pt x="35052" y="147065"/>
                </a:lnTo>
                <a:lnTo>
                  <a:pt x="32766" y="143255"/>
                </a:lnTo>
                <a:lnTo>
                  <a:pt x="31242" y="138683"/>
                </a:lnTo>
                <a:lnTo>
                  <a:pt x="29718" y="134873"/>
                </a:lnTo>
                <a:lnTo>
                  <a:pt x="28956" y="130301"/>
                </a:lnTo>
                <a:lnTo>
                  <a:pt x="28956" y="129539"/>
                </a:lnTo>
                <a:lnTo>
                  <a:pt x="762" y="132587"/>
                </a:lnTo>
                <a:lnTo>
                  <a:pt x="1524" y="135635"/>
                </a:lnTo>
                <a:lnTo>
                  <a:pt x="2286" y="142493"/>
                </a:lnTo>
                <a:lnTo>
                  <a:pt x="9144" y="160781"/>
                </a:lnTo>
                <a:lnTo>
                  <a:pt x="11430" y="164591"/>
                </a:lnTo>
                <a:lnTo>
                  <a:pt x="36576" y="150875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47123" y="4411979"/>
            <a:ext cx="371475" cy="243840"/>
          </a:xfrm>
          <a:custGeom>
            <a:avLst/>
            <a:gdLst/>
            <a:ahLst/>
            <a:cxnLst/>
            <a:rect l="l" t="t" r="r" b="b"/>
            <a:pathLst>
              <a:path w="371475" h="243839">
                <a:moveTo>
                  <a:pt x="31242" y="104394"/>
                </a:moveTo>
                <a:lnTo>
                  <a:pt x="4571" y="94488"/>
                </a:lnTo>
                <a:lnTo>
                  <a:pt x="3809" y="96012"/>
                </a:lnTo>
                <a:lnTo>
                  <a:pt x="2285" y="102870"/>
                </a:lnTo>
                <a:lnTo>
                  <a:pt x="761" y="108966"/>
                </a:lnTo>
                <a:lnTo>
                  <a:pt x="0" y="115824"/>
                </a:lnTo>
                <a:lnTo>
                  <a:pt x="0" y="128016"/>
                </a:lnTo>
                <a:lnTo>
                  <a:pt x="28194" y="127274"/>
                </a:lnTo>
                <a:lnTo>
                  <a:pt x="28194" y="121158"/>
                </a:lnTo>
                <a:lnTo>
                  <a:pt x="28956" y="117348"/>
                </a:lnTo>
                <a:lnTo>
                  <a:pt x="28956" y="112776"/>
                </a:lnTo>
                <a:lnTo>
                  <a:pt x="29718" y="108204"/>
                </a:lnTo>
                <a:lnTo>
                  <a:pt x="31242" y="104394"/>
                </a:lnTo>
                <a:close/>
              </a:path>
              <a:path w="371475" h="243839">
                <a:moveTo>
                  <a:pt x="28956" y="127254"/>
                </a:moveTo>
                <a:lnTo>
                  <a:pt x="28194" y="121158"/>
                </a:lnTo>
                <a:lnTo>
                  <a:pt x="28194" y="127274"/>
                </a:lnTo>
                <a:lnTo>
                  <a:pt x="28956" y="127254"/>
                </a:lnTo>
                <a:close/>
              </a:path>
              <a:path w="371475" h="243839">
                <a:moveTo>
                  <a:pt x="60960" y="65532"/>
                </a:moveTo>
                <a:lnTo>
                  <a:pt x="42671" y="43434"/>
                </a:lnTo>
                <a:lnTo>
                  <a:pt x="38861" y="46482"/>
                </a:lnTo>
                <a:lnTo>
                  <a:pt x="33527" y="51054"/>
                </a:lnTo>
                <a:lnTo>
                  <a:pt x="28193" y="56388"/>
                </a:lnTo>
                <a:lnTo>
                  <a:pt x="23621" y="61722"/>
                </a:lnTo>
                <a:lnTo>
                  <a:pt x="20574" y="65532"/>
                </a:lnTo>
                <a:lnTo>
                  <a:pt x="42672" y="83820"/>
                </a:lnTo>
                <a:lnTo>
                  <a:pt x="45719" y="79248"/>
                </a:lnTo>
                <a:lnTo>
                  <a:pt x="53340" y="71628"/>
                </a:lnTo>
                <a:lnTo>
                  <a:pt x="57912" y="67818"/>
                </a:lnTo>
                <a:lnTo>
                  <a:pt x="60960" y="65532"/>
                </a:lnTo>
                <a:close/>
              </a:path>
              <a:path w="371475" h="243839">
                <a:moveTo>
                  <a:pt x="107442" y="41148"/>
                </a:moveTo>
                <a:lnTo>
                  <a:pt x="96773" y="14478"/>
                </a:lnTo>
                <a:lnTo>
                  <a:pt x="83819" y="19812"/>
                </a:lnTo>
                <a:lnTo>
                  <a:pt x="69341" y="26670"/>
                </a:lnTo>
                <a:lnTo>
                  <a:pt x="68580" y="26670"/>
                </a:lnTo>
                <a:lnTo>
                  <a:pt x="83058" y="51816"/>
                </a:lnTo>
                <a:lnTo>
                  <a:pt x="83820" y="51054"/>
                </a:lnTo>
                <a:lnTo>
                  <a:pt x="96012" y="45720"/>
                </a:lnTo>
                <a:lnTo>
                  <a:pt x="107442" y="41148"/>
                </a:lnTo>
                <a:close/>
              </a:path>
              <a:path w="371475" h="243839">
                <a:moveTo>
                  <a:pt x="159258" y="29718"/>
                </a:moveTo>
                <a:lnTo>
                  <a:pt x="156210" y="1524"/>
                </a:lnTo>
                <a:lnTo>
                  <a:pt x="148590" y="2286"/>
                </a:lnTo>
                <a:lnTo>
                  <a:pt x="131064" y="5334"/>
                </a:lnTo>
                <a:lnTo>
                  <a:pt x="126492" y="6096"/>
                </a:lnTo>
                <a:lnTo>
                  <a:pt x="132588" y="34290"/>
                </a:lnTo>
                <a:lnTo>
                  <a:pt x="137922" y="32766"/>
                </a:lnTo>
                <a:lnTo>
                  <a:pt x="153162" y="30480"/>
                </a:lnTo>
                <a:lnTo>
                  <a:pt x="159258" y="29718"/>
                </a:lnTo>
                <a:close/>
              </a:path>
              <a:path w="371475" h="243839">
                <a:moveTo>
                  <a:pt x="216408" y="1524"/>
                </a:moveTo>
                <a:lnTo>
                  <a:pt x="203454" y="0"/>
                </a:lnTo>
                <a:lnTo>
                  <a:pt x="186690" y="0"/>
                </a:lnTo>
                <a:lnTo>
                  <a:pt x="185928" y="28194"/>
                </a:lnTo>
                <a:lnTo>
                  <a:pt x="202692" y="28956"/>
                </a:lnTo>
                <a:lnTo>
                  <a:pt x="213360" y="29718"/>
                </a:lnTo>
                <a:lnTo>
                  <a:pt x="216408" y="1524"/>
                </a:lnTo>
                <a:close/>
              </a:path>
              <a:path w="371475" h="243839">
                <a:moveTo>
                  <a:pt x="275082" y="15240"/>
                </a:moveTo>
                <a:lnTo>
                  <a:pt x="271272" y="13716"/>
                </a:lnTo>
                <a:lnTo>
                  <a:pt x="255270" y="8382"/>
                </a:lnTo>
                <a:lnTo>
                  <a:pt x="246126" y="6858"/>
                </a:lnTo>
                <a:lnTo>
                  <a:pt x="240029" y="34290"/>
                </a:lnTo>
                <a:lnTo>
                  <a:pt x="249174" y="36576"/>
                </a:lnTo>
                <a:lnTo>
                  <a:pt x="265176" y="41910"/>
                </a:lnTo>
                <a:lnTo>
                  <a:pt x="275082" y="15240"/>
                </a:lnTo>
                <a:close/>
              </a:path>
              <a:path w="371475" h="243839">
                <a:moveTo>
                  <a:pt x="329184" y="44196"/>
                </a:moveTo>
                <a:lnTo>
                  <a:pt x="320040" y="37338"/>
                </a:lnTo>
                <a:lnTo>
                  <a:pt x="313944" y="33528"/>
                </a:lnTo>
                <a:lnTo>
                  <a:pt x="303276" y="27432"/>
                </a:lnTo>
                <a:lnTo>
                  <a:pt x="289560" y="52578"/>
                </a:lnTo>
                <a:lnTo>
                  <a:pt x="299466" y="57912"/>
                </a:lnTo>
                <a:lnTo>
                  <a:pt x="304800" y="61722"/>
                </a:lnTo>
                <a:lnTo>
                  <a:pt x="311658" y="66294"/>
                </a:lnTo>
                <a:lnTo>
                  <a:pt x="329184" y="44196"/>
                </a:lnTo>
                <a:close/>
              </a:path>
              <a:path w="371475" h="243839">
                <a:moveTo>
                  <a:pt x="367284" y="96774"/>
                </a:moveTo>
                <a:lnTo>
                  <a:pt x="367284" y="95250"/>
                </a:lnTo>
                <a:lnTo>
                  <a:pt x="364236" y="89154"/>
                </a:lnTo>
                <a:lnTo>
                  <a:pt x="361950" y="83058"/>
                </a:lnTo>
                <a:lnTo>
                  <a:pt x="358902" y="76962"/>
                </a:lnTo>
                <a:lnTo>
                  <a:pt x="355092" y="71628"/>
                </a:lnTo>
                <a:lnTo>
                  <a:pt x="352044" y="67056"/>
                </a:lnTo>
                <a:lnTo>
                  <a:pt x="328422" y="83820"/>
                </a:lnTo>
                <a:lnTo>
                  <a:pt x="332232" y="88392"/>
                </a:lnTo>
                <a:lnTo>
                  <a:pt x="334518" y="92202"/>
                </a:lnTo>
                <a:lnTo>
                  <a:pt x="336804" y="96774"/>
                </a:lnTo>
                <a:lnTo>
                  <a:pt x="338328" y="101346"/>
                </a:lnTo>
                <a:lnTo>
                  <a:pt x="339852" y="105156"/>
                </a:lnTo>
                <a:lnTo>
                  <a:pt x="367284" y="96774"/>
                </a:lnTo>
                <a:close/>
              </a:path>
              <a:path w="371475" h="243839">
                <a:moveTo>
                  <a:pt x="371094" y="131064"/>
                </a:moveTo>
                <a:lnTo>
                  <a:pt x="342138" y="127254"/>
                </a:lnTo>
                <a:lnTo>
                  <a:pt x="342138" y="131064"/>
                </a:lnTo>
                <a:lnTo>
                  <a:pt x="340614" y="135636"/>
                </a:lnTo>
                <a:lnTo>
                  <a:pt x="339852" y="140208"/>
                </a:lnTo>
                <a:lnTo>
                  <a:pt x="338328" y="144018"/>
                </a:lnTo>
                <a:lnTo>
                  <a:pt x="336042" y="147828"/>
                </a:lnTo>
                <a:lnTo>
                  <a:pt x="335280" y="149352"/>
                </a:lnTo>
                <a:lnTo>
                  <a:pt x="360426" y="163068"/>
                </a:lnTo>
                <a:lnTo>
                  <a:pt x="364998" y="153924"/>
                </a:lnTo>
                <a:lnTo>
                  <a:pt x="367284" y="147828"/>
                </a:lnTo>
                <a:lnTo>
                  <a:pt x="368808" y="140970"/>
                </a:lnTo>
                <a:lnTo>
                  <a:pt x="370332" y="134874"/>
                </a:lnTo>
                <a:lnTo>
                  <a:pt x="371094" y="131064"/>
                </a:lnTo>
                <a:close/>
              </a:path>
              <a:path w="371475" h="243839">
                <a:moveTo>
                  <a:pt x="341376" y="188976"/>
                </a:moveTo>
                <a:lnTo>
                  <a:pt x="321564" y="168402"/>
                </a:lnTo>
                <a:lnTo>
                  <a:pt x="317754" y="172212"/>
                </a:lnTo>
                <a:lnTo>
                  <a:pt x="308610" y="179832"/>
                </a:lnTo>
                <a:lnTo>
                  <a:pt x="304038" y="182880"/>
                </a:lnTo>
                <a:lnTo>
                  <a:pt x="300990" y="185166"/>
                </a:lnTo>
                <a:lnTo>
                  <a:pt x="316992" y="208788"/>
                </a:lnTo>
                <a:lnTo>
                  <a:pt x="320802" y="206502"/>
                </a:lnTo>
                <a:lnTo>
                  <a:pt x="326898" y="201930"/>
                </a:lnTo>
                <a:lnTo>
                  <a:pt x="337566" y="192786"/>
                </a:lnTo>
                <a:lnTo>
                  <a:pt x="341376" y="188976"/>
                </a:lnTo>
                <a:close/>
              </a:path>
              <a:path w="371475" h="243839">
                <a:moveTo>
                  <a:pt x="289560" y="223266"/>
                </a:moveTo>
                <a:lnTo>
                  <a:pt x="277368" y="197358"/>
                </a:lnTo>
                <a:lnTo>
                  <a:pt x="275082" y="198882"/>
                </a:lnTo>
                <a:lnTo>
                  <a:pt x="262128" y="203454"/>
                </a:lnTo>
                <a:lnTo>
                  <a:pt x="252984" y="206502"/>
                </a:lnTo>
                <a:lnTo>
                  <a:pt x="261365" y="233934"/>
                </a:lnTo>
                <a:lnTo>
                  <a:pt x="272034" y="230124"/>
                </a:lnTo>
                <a:lnTo>
                  <a:pt x="287274" y="224790"/>
                </a:lnTo>
                <a:lnTo>
                  <a:pt x="289560" y="223266"/>
                </a:lnTo>
                <a:close/>
              </a:path>
              <a:path w="371475" h="243839">
                <a:moveTo>
                  <a:pt x="231647" y="240792"/>
                </a:moveTo>
                <a:lnTo>
                  <a:pt x="227076" y="212598"/>
                </a:lnTo>
                <a:lnTo>
                  <a:pt x="217932" y="213360"/>
                </a:lnTo>
                <a:lnTo>
                  <a:pt x="201930" y="214884"/>
                </a:lnTo>
                <a:lnTo>
                  <a:pt x="200406" y="214884"/>
                </a:lnTo>
                <a:lnTo>
                  <a:pt x="201168" y="243840"/>
                </a:lnTo>
                <a:lnTo>
                  <a:pt x="204215" y="243840"/>
                </a:lnTo>
                <a:lnTo>
                  <a:pt x="222504" y="241554"/>
                </a:lnTo>
                <a:lnTo>
                  <a:pt x="231647" y="240792"/>
                </a:lnTo>
                <a:close/>
              </a:path>
              <a:path w="371475" h="243839">
                <a:moveTo>
                  <a:pt x="172974" y="215646"/>
                </a:moveTo>
                <a:lnTo>
                  <a:pt x="168402" y="214884"/>
                </a:lnTo>
                <a:lnTo>
                  <a:pt x="152400" y="213360"/>
                </a:lnTo>
                <a:lnTo>
                  <a:pt x="146304" y="212598"/>
                </a:lnTo>
                <a:lnTo>
                  <a:pt x="141732" y="240792"/>
                </a:lnTo>
                <a:lnTo>
                  <a:pt x="149352" y="242316"/>
                </a:lnTo>
                <a:lnTo>
                  <a:pt x="167640" y="243840"/>
                </a:lnTo>
                <a:lnTo>
                  <a:pt x="171450" y="243840"/>
                </a:lnTo>
                <a:lnTo>
                  <a:pt x="172974" y="215646"/>
                </a:lnTo>
                <a:close/>
              </a:path>
              <a:path w="371475" h="243839">
                <a:moveTo>
                  <a:pt x="119634" y="207264"/>
                </a:moveTo>
                <a:lnTo>
                  <a:pt x="108204" y="203454"/>
                </a:lnTo>
                <a:lnTo>
                  <a:pt x="94488" y="198120"/>
                </a:lnTo>
                <a:lnTo>
                  <a:pt x="83058" y="224028"/>
                </a:lnTo>
                <a:lnTo>
                  <a:pt x="84582" y="224790"/>
                </a:lnTo>
                <a:lnTo>
                  <a:pt x="99822" y="230886"/>
                </a:lnTo>
                <a:lnTo>
                  <a:pt x="112014" y="233934"/>
                </a:lnTo>
                <a:lnTo>
                  <a:pt x="119634" y="207264"/>
                </a:lnTo>
                <a:close/>
              </a:path>
              <a:path w="371475" h="243839">
                <a:moveTo>
                  <a:pt x="71628" y="185928"/>
                </a:moveTo>
                <a:lnTo>
                  <a:pt x="66294" y="182880"/>
                </a:lnTo>
                <a:lnTo>
                  <a:pt x="52577" y="171450"/>
                </a:lnTo>
                <a:lnTo>
                  <a:pt x="51053" y="169926"/>
                </a:lnTo>
                <a:lnTo>
                  <a:pt x="31242" y="190500"/>
                </a:lnTo>
                <a:lnTo>
                  <a:pt x="38862" y="198120"/>
                </a:lnTo>
                <a:lnTo>
                  <a:pt x="44958" y="201930"/>
                </a:lnTo>
                <a:lnTo>
                  <a:pt x="51053" y="206502"/>
                </a:lnTo>
                <a:lnTo>
                  <a:pt x="55626" y="209550"/>
                </a:lnTo>
                <a:lnTo>
                  <a:pt x="71628" y="185928"/>
                </a:lnTo>
                <a:close/>
              </a:path>
              <a:path w="371475" h="243839">
                <a:moveTo>
                  <a:pt x="36576" y="150876"/>
                </a:moveTo>
                <a:lnTo>
                  <a:pt x="34290" y="147066"/>
                </a:lnTo>
                <a:lnTo>
                  <a:pt x="32766" y="143256"/>
                </a:lnTo>
                <a:lnTo>
                  <a:pt x="31242" y="138684"/>
                </a:lnTo>
                <a:lnTo>
                  <a:pt x="29718" y="134874"/>
                </a:lnTo>
                <a:lnTo>
                  <a:pt x="28956" y="130302"/>
                </a:lnTo>
                <a:lnTo>
                  <a:pt x="28956" y="129540"/>
                </a:lnTo>
                <a:lnTo>
                  <a:pt x="762" y="132588"/>
                </a:lnTo>
                <a:lnTo>
                  <a:pt x="11430" y="164592"/>
                </a:lnTo>
                <a:lnTo>
                  <a:pt x="36576" y="150876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34169" y="4716779"/>
            <a:ext cx="371475" cy="243840"/>
          </a:xfrm>
          <a:custGeom>
            <a:avLst/>
            <a:gdLst/>
            <a:ahLst/>
            <a:cxnLst/>
            <a:rect l="l" t="t" r="r" b="b"/>
            <a:pathLst>
              <a:path w="371475" h="243839">
                <a:moveTo>
                  <a:pt x="31242" y="104394"/>
                </a:moveTo>
                <a:lnTo>
                  <a:pt x="4571" y="94488"/>
                </a:lnTo>
                <a:lnTo>
                  <a:pt x="3809" y="96012"/>
                </a:lnTo>
                <a:lnTo>
                  <a:pt x="2285" y="102870"/>
                </a:lnTo>
                <a:lnTo>
                  <a:pt x="761" y="108966"/>
                </a:lnTo>
                <a:lnTo>
                  <a:pt x="0" y="115824"/>
                </a:lnTo>
                <a:lnTo>
                  <a:pt x="0" y="128016"/>
                </a:lnTo>
                <a:lnTo>
                  <a:pt x="28956" y="127254"/>
                </a:lnTo>
                <a:lnTo>
                  <a:pt x="28956" y="117348"/>
                </a:lnTo>
                <a:lnTo>
                  <a:pt x="30480" y="108204"/>
                </a:lnTo>
                <a:lnTo>
                  <a:pt x="31242" y="104394"/>
                </a:lnTo>
                <a:close/>
              </a:path>
              <a:path w="371475" h="243839">
                <a:moveTo>
                  <a:pt x="60960" y="65532"/>
                </a:moveTo>
                <a:lnTo>
                  <a:pt x="43433" y="43434"/>
                </a:lnTo>
                <a:lnTo>
                  <a:pt x="38861" y="46482"/>
                </a:lnTo>
                <a:lnTo>
                  <a:pt x="33527" y="51054"/>
                </a:lnTo>
                <a:lnTo>
                  <a:pt x="24383" y="61722"/>
                </a:lnTo>
                <a:lnTo>
                  <a:pt x="20574" y="65532"/>
                </a:lnTo>
                <a:lnTo>
                  <a:pt x="42672" y="83820"/>
                </a:lnTo>
                <a:lnTo>
                  <a:pt x="46481" y="79248"/>
                </a:lnTo>
                <a:lnTo>
                  <a:pt x="49529" y="75438"/>
                </a:lnTo>
                <a:lnTo>
                  <a:pt x="53340" y="71628"/>
                </a:lnTo>
                <a:lnTo>
                  <a:pt x="57912" y="67818"/>
                </a:lnTo>
                <a:lnTo>
                  <a:pt x="60960" y="65532"/>
                </a:lnTo>
                <a:close/>
              </a:path>
              <a:path w="371475" h="243839">
                <a:moveTo>
                  <a:pt x="107442" y="41148"/>
                </a:moveTo>
                <a:lnTo>
                  <a:pt x="97535" y="14478"/>
                </a:lnTo>
                <a:lnTo>
                  <a:pt x="83819" y="19812"/>
                </a:lnTo>
                <a:lnTo>
                  <a:pt x="69341" y="26670"/>
                </a:lnTo>
                <a:lnTo>
                  <a:pt x="83058" y="51816"/>
                </a:lnTo>
                <a:lnTo>
                  <a:pt x="83820" y="51054"/>
                </a:lnTo>
                <a:lnTo>
                  <a:pt x="96012" y="45720"/>
                </a:lnTo>
                <a:lnTo>
                  <a:pt x="107442" y="41148"/>
                </a:lnTo>
                <a:close/>
              </a:path>
              <a:path w="371475" h="243839">
                <a:moveTo>
                  <a:pt x="159258" y="29718"/>
                </a:moveTo>
                <a:lnTo>
                  <a:pt x="156972" y="1524"/>
                </a:lnTo>
                <a:lnTo>
                  <a:pt x="149352" y="2286"/>
                </a:lnTo>
                <a:lnTo>
                  <a:pt x="131826" y="5334"/>
                </a:lnTo>
                <a:lnTo>
                  <a:pt x="126492" y="6096"/>
                </a:lnTo>
                <a:lnTo>
                  <a:pt x="133350" y="34290"/>
                </a:lnTo>
                <a:lnTo>
                  <a:pt x="137922" y="32766"/>
                </a:lnTo>
                <a:lnTo>
                  <a:pt x="159258" y="29718"/>
                </a:lnTo>
                <a:close/>
              </a:path>
              <a:path w="371475" h="243839">
                <a:moveTo>
                  <a:pt x="216408" y="1524"/>
                </a:moveTo>
                <a:lnTo>
                  <a:pt x="203454" y="0"/>
                </a:lnTo>
                <a:lnTo>
                  <a:pt x="186690" y="0"/>
                </a:lnTo>
                <a:lnTo>
                  <a:pt x="185928" y="28194"/>
                </a:lnTo>
                <a:lnTo>
                  <a:pt x="202692" y="28956"/>
                </a:lnTo>
                <a:lnTo>
                  <a:pt x="213360" y="29718"/>
                </a:lnTo>
                <a:lnTo>
                  <a:pt x="216408" y="1524"/>
                </a:lnTo>
                <a:close/>
              </a:path>
              <a:path w="371475" h="243839">
                <a:moveTo>
                  <a:pt x="275844" y="15240"/>
                </a:moveTo>
                <a:lnTo>
                  <a:pt x="272034" y="13716"/>
                </a:lnTo>
                <a:lnTo>
                  <a:pt x="256032" y="8382"/>
                </a:lnTo>
                <a:lnTo>
                  <a:pt x="246126" y="6858"/>
                </a:lnTo>
                <a:lnTo>
                  <a:pt x="240029" y="34290"/>
                </a:lnTo>
                <a:lnTo>
                  <a:pt x="249174" y="36576"/>
                </a:lnTo>
                <a:lnTo>
                  <a:pt x="263652" y="41148"/>
                </a:lnTo>
                <a:lnTo>
                  <a:pt x="265938" y="41910"/>
                </a:lnTo>
                <a:lnTo>
                  <a:pt x="275844" y="15240"/>
                </a:lnTo>
                <a:close/>
              </a:path>
              <a:path w="371475" h="243839">
                <a:moveTo>
                  <a:pt x="329946" y="44196"/>
                </a:moveTo>
                <a:lnTo>
                  <a:pt x="326136" y="41910"/>
                </a:lnTo>
                <a:lnTo>
                  <a:pt x="320802" y="37338"/>
                </a:lnTo>
                <a:lnTo>
                  <a:pt x="313944" y="33528"/>
                </a:lnTo>
                <a:lnTo>
                  <a:pt x="304038" y="27432"/>
                </a:lnTo>
                <a:lnTo>
                  <a:pt x="289560" y="52578"/>
                </a:lnTo>
                <a:lnTo>
                  <a:pt x="300228" y="57912"/>
                </a:lnTo>
                <a:lnTo>
                  <a:pt x="304800" y="61722"/>
                </a:lnTo>
                <a:lnTo>
                  <a:pt x="311658" y="66294"/>
                </a:lnTo>
                <a:lnTo>
                  <a:pt x="329946" y="44196"/>
                </a:lnTo>
                <a:close/>
              </a:path>
              <a:path w="371475" h="243839">
                <a:moveTo>
                  <a:pt x="368046" y="96774"/>
                </a:moveTo>
                <a:lnTo>
                  <a:pt x="367284" y="95250"/>
                </a:lnTo>
                <a:lnTo>
                  <a:pt x="364998" y="89154"/>
                </a:lnTo>
                <a:lnTo>
                  <a:pt x="358902" y="76962"/>
                </a:lnTo>
                <a:lnTo>
                  <a:pt x="355092" y="71628"/>
                </a:lnTo>
                <a:lnTo>
                  <a:pt x="352044" y="67056"/>
                </a:lnTo>
                <a:lnTo>
                  <a:pt x="329184" y="83820"/>
                </a:lnTo>
                <a:lnTo>
                  <a:pt x="332232" y="88392"/>
                </a:lnTo>
                <a:lnTo>
                  <a:pt x="334518" y="92202"/>
                </a:lnTo>
                <a:lnTo>
                  <a:pt x="339090" y="101346"/>
                </a:lnTo>
                <a:lnTo>
                  <a:pt x="340614" y="105156"/>
                </a:lnTo>
                <a:lnTo>
                  <a:pt x="368046" y="96774"/>
                </a:lnTo>
                <a:close/>
              </a:path>
              <a:path w="371475" h="243839">
                <a:moveTo>
                  <a:pt x="371094" y="131064"/>
                </a:moveTo>
                <a:lnTo>
                  <a:pt x="342900" y="127254"/>
                </a:lnTo>
                <a:lnTo>
                  <a:pt x="342138" y="131064"/>
                </a:lnTo>
                <a:lnTo>
                  <a:pt x="341376" y="135636"/>
                </a:lnTo>
                <a:lnTo>
                  <a:pt x="339852" y="140208"/>
                </a:lnTo>
                <a:lnTo>
                  <a:pt x="336804" y="147828"/>
                </a:lnTo>
                <a:lnTo>
                  <a:pt x="336042" y="149352"/>
                </a:lnTo>
                <a:lnTo>
                  <a:pt x="361188" y="163068"/>
                </a:lnTo>
                <a:lnTo>
                  <a:pt x="362712" y="160020"/>
                </a:lnTo>
                <a:lnTo>
                  <a:pt x="367284" y="147828"/>
                </a:lnTo>
                <a:lnTo>
                  <a:pt x="369570" y="140970"/>
                </a:lnTo>
                <a:lnTo>
                  <a:pt x="370332" y="134874"/>
                </a:lnTo>
                <a:lnTo>
                  <a:pt x="371094" y="131064"/>
                </a:lnTo>
                <a:close/>
              </a:path>
              <a:path w="371475" h="243839">
                <a:moveTo>
                  <a:pt x="341376" y="188976"/>
                </a:moveTo>
                <a:lnTo>
                  <a:pt x="321564" y="168402"/>
                </a:lnTo>
                <a:lnTo>
                  <a:pt x="313944" y="176022"/>
                </a:lnTo>
                <a:lnTo>
                  <a:pt x="309372" y="179832"/>
                </a:lnTo>
                <a:lnTo>
                  <a:pt x="304038" y="182880"/>
                </a:lnTo>
                <a:lnTo>
                  <a:pt x="300990" y="185166"/>
                </a:lnTo>
                <a:lnTo>
                  <a:pt x="316992" y="208788"/>
                </a:lnTo>
                <a:lnTo>
                  <a:pt x="320802" y="206502"/>
                </a:lnTo>
                <a:lnTo>
                  <a:pt x="332994" y="197358"/>
                </a:lnTo>
                <a:lnTo>
                  <a:pt x="341376" y="188976"/>
                </a:lnTo>
                <a:close/>
              </a:path>
              <a:path w="371475" h="243839">
                <a:moveTo>
                  <a:pt x="290322" y="223266"/>
                </a:moveTo>
                <a:lnTo>
                  <a:pt x="278130" y="197358"/>
                </a:lnTo>
                <a:lnTo>
                  <a:pt x="275844" y="198882"/>
                </a:lnTo>
                <a:lnTo>
                  <a:pt x="252984" y="206502"/>
                </a:lnTo>
                <a:lnTo>
                  <a:pt x="261365" y="233934"/>
                </a:lnTo>
                <a:lnTo>
                  <a:pt x="272796" y="230124"/>
                </a:lnTo>
                <a:lnTo>
                  <a:pt x="288036" y="224790"/>
                </a:lnTo>
                <a:lnTo>
                  <a:pt x="290322" y="223266"/>
                </a:lnTo>
                <a:close/>
              </a:path>
              <a:path w="371475" h="243839">
                <a:moveTo>
                  <a:pt x="231647" y="240792"/>
                </a:moveTo>
                <a:lnTo>
                  <a:pt x="227076" y="212598"/>
                </a:lnTo>
                <a:lnTo>
                  <a:pt x="217932" y="213360"/>
                </a:lnTo>
                <a:lnTo>
                  <a:pt x="201930" y="214884"/>
                </a:lnTo>
                <a:lnTo>
                  <a:pt x="200406" y="214884"/>
                </a:lnTo>
                <a:lnTo>
                  <a:pt x="201168" y="243840"/>
                </a:lnTo>
                <a:lnTo>
                  <a:pt x="204978" y="243840"/>
                </a:lnTo>
                <a:lnTo>
                  <a:pt x="222504" y="241554"/>
                </a:lnTo>
                <a:lnTo>
                  <a:pt x="231647" y="240792"/>
                </a:lnTo>
                <a:close/>
              </a:path>
              <a:path w="371475" h="243839">
                <a:moveTo>
                  <a:pt x="172974" y="215646"/>
                </a:moveTo>
                <a:lnTo>
                  <a:pt x="168402" y="214884"/>
                </a:lnTo>
                <a:lnTo>
                  <a:pt x="152400" y="213360"/>
                </a:lnTo>
                <a:lnTo>
                  <a:pt x="146304" y="212598"/>
                </a:lnTo>
                <a:lnTo>
                  <a:pt x="141732" y="240792"/>
                </a:lnTo>
                <a:lnTo>
                  <a:pt x="150114" y="242316"/>
                </a:lnTo>
                <a:lnTo>
                  <a:pt x="167640" y="243840"/>
                </a:lnTo>
                <a:lnTo>
                  <a:pt x="172212" y="243840"/>
                </a:lnTo>
                <a:lnTo>
                  <a:pt x="172974" y="215646"/>
                </a:lnTo>
                <a:close/>
              </a:path>
              <a:path w="371475" h="243839">
                <a:moveTo>
                  <a:pt x="120396" y="207264"/>
                </a:moveTo>
                <a:lnTo>
                  <a:pt x="108204" y="203454"/>
                </a:lnTo>
                <a:lnTo>
                  <a:pt x="95250" y="198120"/>
                </a:lnTo>
                <a:lnTo>
                  <a:pt x="83058" y="224028"/>
                </a:lnTo>
                <a:lnTo>
                  <a:pt x="84582" y="224790"/>
                </a:lnTo>
                <a:lnTo>
                  <a:pt x="99822" y="230886"/>
                </a:lnTo>
                <a:lnTo>
                  <a:pt x="112014" y="233934"/>
                </a:lnTo>
                <a:lnTo>
                  <a:pt x="120396" y="207264"/>
                </a:lnTo>
                <a:close/>
              </a:path>
              <a:path w="371475" h="243839">
                <a:moveTo>
                  <a:pt x="71628" y="185928"/>
                </a:moveTo>
                <a:lnTo>
                  <a:pt x="67056" y="182880"/>
                </a:lnTo>
                <a:lnTo>
                  <a:pt x="61722" y="179070"/>
                </a:lnTo>
                <a:lnTo>
                  <a:pt x="57150" y="175260"/>
                </a:lnTo>
                <a:lnTo>
                  <a:pt x="53340" y="171450"/>
                </a:lnTo>
                <a:lnTo>
                  <a:pt x="51053" y="169926"/>
                </a:lnTo>
                <a:lnTo>
                  <a:pt x="31242" y="190500"/>
                </a:lnTo>
                <a:lnTo>
                  <a:pt x="34290" y="192786"/>
                </a:lnTo>
                <a:lnTo>
                  <a:pt x="39624" y="198120"/>
                </a:lnTo>
                <a:lnTo>
                  <a:pt x="44958" y="201930"/>
                </a:lnTo>
                <a:lnTo>
                  <a:pt x="51053" y="206502"/>
                </a:lnTo>
                <a:lnTo>
                  <a:pt x="56388" y="209550"/>
                </a:lnTo>
                <a:lnTo>
                  <a:pt x="71628" y="185928"/>
                </a:lnTo>
                <a:close/>
              </a:path>
              <a:path w="371475" h="243839">
                <a:moveTo>
                  <a:pt x="36576" y="150876"/>
                </a:moveTo>
                <a:lnTo>
                  <a:pt x="35052" y="147066"/>
                </a:lnTo>
                <a:lnTo>
                  <a:pt x="32766" y="143256"/>
                </a:lnTo>
                <a:lnTo>
                  <a:pt x="31242" y="138684"/>
                </a:lnTo>
                <a:lnTo>
                  <a:pt x="29718" y="134874"/>
                </a:lnTo>
                <a:lnTo>
                  <a:pt x="28956" y="130302"/>
                </a:lnTo>
                <a:lnTo>
                  <a:pt x="28956" y="129540"/>
                </a:lnTo>
                <a:lnTo>
                  <a:pt x="762" y="132588"/>
                </a:lnTo>
                <a:lnTo>
                  <a:pt x="1524" y="135636"/>
                </a:lnTo>
                <a:lnTo>
                  <a:pt x="2286" y="142494"/>
                </a:lnTo>
                <a:lnTo>
                  <a:pt x="9144" y="160782"/>
                </a:lnTo>
                <a:lnTo>
                  <a:pt x="11430" y="164592"/>
                </a:lnTo>
                <a:lnTo>
                  <a:pt x="36576" y="150876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13139" y="424815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70289" y="424815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27439" y="424815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84589" y="424815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41739" y="424815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98889" y="424815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56039" y="424815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13189" y="424815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870339" y="424815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27489" y="424815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84639" y="4248150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41789" y="4248150"/>
            <a:ext cx="6985" cy="0"/>
          </a:xfrm>
          <a:custGeom>
            <a:avLst/>
            <a:gdLst/>
            <a:ahLst/>
            <a:cxnLst/>
            <a:rect l="l" t="t" r="r" b="b"/>
            <a:pathLst>
              <a:path w="6985">
                <a:moveTo>
                  <a:pt x="0" y="0"/>
                </a:moveTo>
                <a:lnTo>
                  <a:pt x="6858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07805" y="4235196"/>
            <a:ext cx="659130" cy="318770"/>
          </a:xfrm>
          <a:custGeom>
            <a:avLst/>
            <a:gdLst/>
            <a:ahLst/>
            <a:cxnLst/>
            <a:rect l="l" t="t" r="r" b="b"/>
            <a:pathLst>
              <a:path w="659130" h="318770">
                <a:moveTo>
                  <a:pt x="37338" y="11429"/>
                </a:moveTo>
                <a:lnTo>
                  <a:pt x="11430" y="0"/>
                </a:lnTo>
                <a:lnTo>
                  <a:pt x="0" y="25908"/>
                </a:lnTo>
                <a:lnTo>
                  <a:pt x="25908" y="38100"/>
                </a:lnTo>
                <a:lnTo>
                  <a:pt x="37338" y="11429"/>
                </a:lnTo>
                <a:close/>
              </a:path>
              <a:path w="659130" h="318770">
                <a:moveTo>
                  <a:pt x="89916" y="35051"/>
                </a:moveTo>
                <a:lnTo>
                  <a:pt x="64008" y="23621"/>
                </a:lnTo>
                <a:lnTo>
                  <a:pt x="51816" y="49530"/>
                </a:lnTo>
                <a:lnTo>
                  <a:pt x="77724" y="60960"/>
                </a:lnTo>
                <a:lnTo>
                  <a:pt x="89916" y="35051"/>
                </a:lnTo>
                <a:close/>
              </a:path>
              <a:path w="659130" h="318770">
                <a:moveTo>
                  <a:pt x="141732" y="58673"/>
                </a:moveTo>
                <a:lnTo>
                  <a:pt x="115824" y="47243"/>
                </a:lnTo>
                <a:lnTo>
                  <a:pt x="103632" y="73151"/>
                </a:lnTo>
                <a:lnTo>
                  <a:pt x="130302" y="84581"/>
                </a:lnTo>
                <a:lnTo>
                  <a:pt x="141732" y="58673"/>
                </a:lnTo>
                <a:close/>
              </a:path>
              <a:path w="659130" h="318770">
                <a:moveTo>
                  <a:pt x="193548" y="82296"/>
                </a:moveTo>
                <a:lnTo>
                  <a:pt x="167640" y="70865"/>
                </a:lnTo>
                <a:lnTo>
                  <a:pt x="156210" y="96773"/>
                </a:lnTo>
                <a:lnTo>
                  <a:pt x="182118" y="108204"/>
                </a:lnTo>
                <a:lnTo>
                  <a:pt x="193548" y="82296"/>
                </a:lnTo>
                <a:close/>
              </a:path>
              <a:path w="659130" h="318770">
                <a:moveTo>
                  <a:pt x="246126" y="105917"/>
                </a:moveTo>
                <a:lnTo>
                  <a:pt x="220218" y="93725"/>
                </a:lnTo>
                <a:lnTo>
                  <a:pt x="208026" y="120395"/>
                </a:lnTo>
                <a:lnTo>
                  <a:pt x="233934" y="131826"/>
                </a:lnTo>
                <a:lnTo>
                  <a:pt x="246126" y="105917"/>
                </a:lnTo>
                <a:close/>
              </a:path>
              <a:path w="659130" h="318770">
                <a:moveTo>
                  <a:pt x="297942" y="129539"/>
                </a:moveTo>
                <a:lnTo>
                  <a:pt x="272034" y="117347"/>
                </a:lnTo>
                <a:lnTo>
                  <a:pt x="260604" y="143255"/>
                </a:lnTo>
                <a:lnTo>
                  <a:pt x="286512" y="155447"/>
                </a:lnTo>
                <a:lnTo>
                  <a:pt x="297942" y="129539"/>
                </a:lnTo>
                <a:close/>
              </a:path>
              <a:path w="659130" h="318770">
                <a:moveTo>
                  <a:pt x="350520" y="152399"/>
                </a:moveTo>
                <a:lnTo>
                  <a:pt x="323850" y="140969"/>
                </a:lnTo>
                <a:lnTo>
                  <a:pt x="312420" y="166877"/>
                </a:lnTo>
                <a:lnTo>
                  <a:pt x="338328" y="179069"/>
                </a:lnTo>
                <a:lnTo>
                  <a:pt x="350520" y="152399"/>
                </a:lnTo>
                <a:close/>
              </a:path>
              <a:path w="659130" h="318770">
                <a:moveTo>
                  <a:pt x="402336" y="176021"/>
                </a:moveTo>
                <a:lnTo>
                  <a:pt x="376428" y="164592"/>
                </a:lnTo>
                <a:lnTo>
                  <a:pt x="364236" y="190499"/>
                </a:lnTo>
                <a:lnTo>
                  <a:pt x="390906" y="201929"/>
                </a:lnTo>
                <a:lnTo>
                  <a:pt x="402336" y="176021"/>
                </a:lnTo>
                <a:close/>
              </a:path>
              <a:path w="659130" h="318770">
                <a:moveTo>
                  <a:pt x="454152" y="199644"/>
                </a:moveTo>
                <a:lnTo>
                  <a:pt x="428244" y="188213"/>
                </a:lnTo>
                <a:lnTo>
                  <a:pt x="416814" y="214121"/>
                </a:lnTo>
                <a:lnTo>
                  <a:pt x="442722" y="225551"/>
                </a:lnTo>
                <a:lnTo>
                  <a:pt x="454152" y="199644"/>
                </a:lnTo>
                <a:close/>
              </a:path>
              <a:path w="659130" h="318770">
                <a:moveTo>
                  <a:pt x="506730" y="223265"/>
                </a:moveTo>
                <a:lnTo>
                  <a:pt x="480060" y="211835"/>
                </a:lnTo>
                <a:lnTo>
                  <a:pt x="468630" y="237743"/>
                </a:lnTo>
                <a:lnTo>
                  <a:pt x="494538" y="249173"/>
                </a:lnTo>
                <a:lnTo>
                  <a:pt x="506730" y="223265"/>
                </a:lnTo>
                <a:close/>
              </a:path>
              <a:path w="659130" h="318770">
                <a:moveTo>
                  <a:pt x="558546" y="246887"/>
                </a:moveTo>
                <a:lnTo>
                  <a:pt x="532638" y="234695"/>
                </a:lnTo>
                <a:lnTo>
                  <a:pt x="520446" y="261365"/>
                </a:lnTo>
                <a:lnTo>
                  <a:pt x="547116" y="272795"/>
                </a:lnTo>
                <a:lnTo>
                  <a:pt x="558546" y="246887"/>
                </a:lnTo>
                <a:close/>
              </a:path>
              <a:path w="659130" h="318770">
                <a:moveTo>
                  <a:pt x="610362" y="270509"/>
                </a:moveTo>
                <a:lnTo>
                  <a:pt x="584454" y="258317"/>
                </a:lnTo>
                <a:lnTo>
                  <a:pt x="573024" y="284225"/>
                </a:lnTo>
                <a:lnTo>
                  <a:pt x="598932" y="296417"/>
                </a:lnTo>
                <a:lnTo>
                  <a:pt x="610362" y="270509"/>
                </a:lnTo>
                <a:close/>
              </a:path>
              <a:path w="659130" h="318770">
                <a:moveTo>
                  <a:pt x="659130" y="291845"/>
                </a:moveTo>
                <a:lnTo>
                  <a:pt x="637032" y="281939"/>
                </a:lnTo>
                <a:lnTo>
                  <a:pt x="624840" y="307847"/>
                </a:lnTo>
                <a:lnTo>
                  <a:pt x="647700" y="318515"/>
                </a:lnTo>
                <a:lnTo>
                  <a:pt x="659130" y="291845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69705" y="4578096"/>
            <a:ext cx="671830" cy="300355"/>
          </a:xfrm>
          <a:custGeom>
            <a:avLst/>
            <a:gdLst/>
            <a:ahLst/>
            <a:cxnLst/>
            <a:rect l="l" t="t" r="r" b="b"/>
            <a:pathLst>
              <a:path w="671830" h="300354">
                <a:moveTo>
                  <a:pt x="37338" y="10667"/>
                </a:moveTo>
                <a:lnTo>
                  <a:pt x="11430" y="0"/>
                </a:lnTo>
                <a:lnTo>
                  <a:pt x="0" y="25908"/>
                </a:lnTo>
                <a:lnTo>
                  <a:pt x="26670" y="37338"/>
                </a:lnTo>
                <a:lnTo>
                  <a:pt x="37338" y="10667"/>
                </a:lnTo>
                <a:close/>
              </a:path>
              <a:path w="671830" h="300354">
                <a:moveTo>
                  <a:pt x="90678" y="32765"/>
                </a:moveTo>
                <a:lnTo>
                  <a:pt x="64008" y="22097"/>
                </a:lnTo>
                <a:lnTo>
                  <a:pt x="53340" y="48006"/>
                </a:lnTo>
                <a:lnTo>
                  <a:pt x="79248" y="59436"/>
                </a:lnTo>
                <a:lnTo>
                  <a:pt x="90678" y="32765"/>
                </a:lnTo>
                <a:close/>
              </a:path>
              <a:path w="671830" h="300354">
                <a:moveTo>
                  <a:pt x="143256" y="54863"/>
                </a:moveTo>
                <a:lnTo>
                  <a:pt x="116586" y="43433"/>
                </a:lnTo>
                <a:lnTo>
                  <a:pt x="105918" y="70103"/>
                </a:lnTo>
                <a:lnTo>
                  <a:pt x="131826" y="80772"/>
                </a:lnTo>
                <a:lnTo>
                  <a:pt x="143256" y="54863"/>
                </a:lnTo>
                <a:close/>
              </a:path>
              <a:path w="671830" h="300354">
                <a:moveTo>
                  <a:pt x="195834" y="76199"/>
                </a:moveTo>
                <a:lnTo>
                  <a:pt x="169164" y="65531"/>
                </a:lnTo>
                <a:lnTo>
                  <a:pt x="158496" y="92201"/>
                </a:lnTo>
                <a:lnTo>
                  <a:pt x="185166" y="102870"/>
                </a:lnTo>
                <a:lnTo>
                  <a:pt x="195834" y="76199"/>
                </a:lnTo>
                <a:close/>
              </a:path>
              <a:path w="671830" h="300354">
                <a:moveTo>
                  <a:pt x="248412" y="98297"/>
                </a:moveTo>
                <a:lnTo>
                  <a:pt x="222504" y="87630"/>
                </a:lnTo>
                <a:lnTo>
                  <a:pt x="211074" y="113537"/>
                </a:lnTo>
                <a:lnTo>
                  <a:pt x="237744" y="124967"/>
                </a:lnTo>
                <a:lnTo>
                  <a:pt x="248412" y="98297"/>
                </a:lnTo>
                <a:close/>
              </a:path>
              <a:path w="671830" h="300354">
                <a:moveTo>
                  <a:pt x="301752" y="120395"/>
                </a:moveTo>
                <a:lnTo>
                  <a:pt x="275082" y="109727"/>
                </a:lnTo>
                <a:lnTo>
                  <a:pt x="264414" y="135635"/>
                </a:lnTo>
                <a:lnTo>
                  <a:pt x="290322" y="147065"/>
                </a:lnTo>
                <a:lnTo>
                  <a:pt x="301752" y="120395"/>
                </a:lnTo>
                <a:close/>
              </a:path>
              <a:path w="671830" h="300354">
                <a:moveTo>
                  <a:pt x="354330" y="142494"/>
                </a:moveTo>
                <a:lnTo>
                  <a:pt x="327660" y="131063"/>
                </a:lnTo>
                <a:lnTo>
                  <a:pt x="316992" y="157733"/>
                </a:lnTo>
                <a:lnTo>
                  <a:pt x="343662" y="168401"/>
                </a:lnTo>
                <a:lnTo>
                  <a:pt x="354330" y="142494"/>
                </a:lnTo>
                <a:close/>
              </a:path>
              <a:path w="671830" h="300354">
                <a:moveTo>
                  <a:pt x="406908" y="163829"/>
                </a:moveTo>
                <a:lnTo>
                  <a:pt x="381000" y="153161"/>
                </a:lnTo>
                <a:lnTo>
                  <a:pt x="369570" y="179831"/>
                </a:lnTo>
                <a:lnTo>
                  <a:pt x="396240" y="190499"/>
                </a:lnTo>
                <a:lnTo>
                  <a:pt x="406908" y="163829"/>
                </a:lnTo>
                <a:close/>
              </a:path>
              <a:path w="671830" h="300354">
                <a:moveTo>
                  <a:pt x="459486" y="185927"/>
                </a:moveTo>
                <a:lnTo>
                  <a:pt x="433578" y="175260"/>
                </a:lnTo>
                <a:lnTo>
                  <a:pt x="422148" y="201167"/>
                </a:lnTo>
                <a:lnTo>
                  <a:pt x="448818" y="212597"/>
                </a:lnTo>
                <a:lnTo>
                  <a:pt x="459486" y="185927"/>
                </a:lnTo>
                <a:close/>
              </a:path>
              <a:path w="671830" h="300354">
                <a:moveTo>
                  <a:pt x="512826" y="208025"/>
                </a:moveTo>
                <a:lnTo>
                  <a:pt x="486156" y="197357"/>
                </a:lnTo>
                <a:lnTo>
                  <a:pt x="475488" y="223265"/>
                </a:lnTo>
                <a:lnTo>
                  <a:pt x="501396" y="234695"/>
                </a:lnTo>
                <a:lnTo>
                  <a:pt x="512826" y="208025"/>
                </a:lnTo>
                <a:close/>
              </a:path>
              <a:path w="671830" h="300354">
                <a:moveTo>
                  <a:pt x="565404" y="230123"/>
                </a:moveTo>
                <a:lnTo>
                  <a:pt x="538734" y="218693"/>
                </a:lnTo>
                <a:lnTo>
                  <a:pt x="528066" y="245363"/>
                </a:lnTo>
                <a:lnTo>
                  <a:pt x="554736" y="256031"/>
                </a:lnTo>
                <a:lnTo>
                  <a:pt x="565404" y="230123"/>
                </a:lnTo>
                <a:close/>
              </a:path>
              <a:path w="671830" h="300354">
                <a:moveTo>
                  <a:pt x="617982" y="251459"/>
                </a:moveTo>
                <a:lnTo>
                  <a:pt x="592074" y="240791"/>
                </a:lnTo>
                <a:lnTo>
                  <a:pt x="580644" y="267461"/>
                </a:lnTo>
                <a:lnTo>
                  <a:pt x="607314" y="278129"/>
                </a:lnTo>
                <a:lnTo>
                  <a:pt x="617982" y="251459"/>
                </a:lnTo>
                <a:close/>
              </a:path>
              <a:path w="671830" h="300354">
                <a:moveTo>
                  <a:pt x="671322" y="273557"/>
                </a:moveTo>
                <a:lnTo>
                  <a:pt x="644652" y="262889"/>
                </a:lnTo>
                <a:lnTo>
                  <a:pt x="633984" y="288797"/>
                </a:lnTo>
                <a:lnTo>
                  <a:pt x="659892" y="300227"/>
                </a:lnTo>
                <a:lnTo>
                  <a:pt x="671322" y="27355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75801" y="4243578"/>
            <a:ext cx="713740" cy="565785"/>
          </a:xfrm>
          <a:custGeom>
            <a:avLst/>
            <a:gdLst/>
            <a:ahLst/>
            <a:cxnLst/>
            <a:rect l="l" t="t" r="r" b="b"/>
            <a:pathLst>
              <a:path w="713739" h="565785">
                <a:moveTo>
                  <a:pt x="40385" y="17526"/>
                </a:moveTo>
                <a:lnTo>
                  <a:pt x="18287" y="0"/>
                </a:lnTo>
                <a:lnTo>
                  <a:pt x="0" y="22098"/>
                </a:lnTo>
                <a:lnTo>
                  <a:pt x="22859" y="39624"/>
                </a:lnTo>
                <a:lnTo>
                  <a:pt x="40385" y="17526"/>
                </a:lnTo>
                <a:close/>
              </a:path>
              <a:path w="713739" h="565785">
                <a:moveTo>
                  <a:pt x="85343" y="52577"/>
                </a:moveTo>
                <a:lnTo>
                  <a:pt x="63245" y="35052"/>
                </a:lnTo>
                <a:lnTo>
                  <a:pt x="45719" y="57150"/>
                </a:lnTo>
                <a:lnTo>
                  <a:pt x="67817" y="74676"/>
                </a:lnTo>
                <a:lnTo>
                  <a:pt x="85343" y="52577"/>
                </a:lnTo>
                <a:close/>
              </a:path>
              <a:path w="713739" h="565785">
                <a:moveTo>
                  <a:pt x="130301" y="87630"/>
                </a:moveTo>
                <a:lnTo>
                  <a:pt x="108203" y="70104"/>
                </a:lnTo>
                <a:lnTo>
                  <a:pt x="90677" y="92964"/>
                </a:lnTo>
                <a:lnTo>
                  <a:pt x="112775" y="110489"/>
                </a:lnTo>
                <a:lnTo>
                  <a:pt x="130301" y="87630"/>
                </a:lnTo>
                <a:close/>
              </a:path>
              <a:path w="713739" h="565785">
                <a:moveTo>
                  <a:pt x="175259" y="122682"/>
                </a:moveTo>
                <a:lnTo>
                  <a:pt x="153161" y="105155"/>
                </a:lnTo>
                <a:lnTo>
                  <a:pt x="135635" y="128016"/>
                </a:lnTo>
                <a:lnTo>
                  <a:pt x="157733" y="145542"/>
                </a:lnTo>
                <a:lnTo>
                  <a:pt x="175259" y="122682"/>
                </a:lnTo>
                <a:close/>
              </a:path>
              <a:path w="713739" h="565785">
                <a:moveTo>
                  <a:pt x="220979" y="157733"/>
                </a:moveTo>
                <a:lnTo>
                  <a:pt x="198119" y="140208"/>
                </a:lnTo>
                <a:lnTo>
                  <a:pt x="180593" y="163068"/>
                </a:lnTo>
                <a:lnTo>
                  <a:pt x="202691" y="180594"/>
                </a:lnTo>
                <a:lnTo>
                  <a:pt x="220979" y="157733"/>
                </a:lnTo>
                <a:close/>
              </a:path>
              <a:path w="713739" h="565785">
                <a:moveTo>
                  <a:pt x="265938" y="193547"/>
                </a:moveTo>
                <a:lnTo>
                  <a:pt x="243077" y="175260"/>
                </a:lnTo>
                <a:lnTo>
                  <a:pt x="225551" y="198119"/>
                </a:lnTo>
                <a:lnTo>
                  <a:pt x="248411" y="215646"/>
                </a:lnTo>
                <a:lnTo>
                  <a:pt x="265938" y="193547"/>
                </a:lnTo>
                <a:close/>
              </a:path>
              <a:path w="713739" h="565785">
                <a:moveTo>
                  <a:pt x="310895" y="228600"/>
                </a:moveTo>
                <a:lnTo>
                  <a:pt x="288035" y="211074"/>
                </a:lnTo>
                <a:lnTo>
                  <a:pt x="270509" y="233172"/>
                </a:lnTo>
                <a:lnTo>
                  <a:pt x="293370" y="250697"/>
                </a:lnTo>
                <a:lnTo>
                  <a:pt x="310895" y="228600"/>
                </a:lnTo>
                <a:close/>
              </a:path>
              <a:path w="713739" h="565785">
                <a:moveTo>
                  <a:pt x="355853" y="263652"/>
                </a:moveTo>
                <a:lnTo>
                  <a:pt x="332994" y="246126"/>
                </a:lnTo>
                <a:lnTo>
                  <a:pt x="315467" y="268224"/>
                </a:lnTo>
                <a:lnTo>
                  <a:pt x="338327" y="285750"/>
                </a:lnTo>
                <a:lnTo>
                  <a:pt x="355853" y="263652"/>
                </a:lnTo>
                <a:close/>
              </a:path>
              <a:path w="713739" h="565785">
                <a:moveTo>
                  <a:pt x="400812" y="298703"/>
                </a:moveTo>
                <a:lnTo>
                  <a:pt x="377952" y="281178"/>
                </a:lnTo>
                <a:lnTo>
                  <a:pt x="360426" y="304038"/>
                </a:lnTo>
                <a:lnTo>
                  <a:pt x="383285" y="321564"/>
                </a:lnTo>
                <a:lnTo>
                  <a:pt x="400812" y="298703"/>
                </a:lnTo>
                <a:close/>
              </a:path>
              <a:path w="713739" h="565785">
                <a:moveTo>
                  <a:pt x="445769" y="333755"/>
                </a:moveTo>
                <a:lnTo>
                  <a:pt x="423672" y="316229"/>
                </a:lnTo>
                <a:lnTo>
                  <a:pt x="405384" y="339089"/>
                </a:lnTo>
                <a:lnTo>
                  <a:pt x="428244" y="356615"/>
                </a:lnTo>
                <a:lnTo>
                  <a:pt x="445769" y="333755"/>
                </a:lnTo>
                <a:close/>
              </a:path>
              <a:path w="713739" h="565785">
                <a:moveTo>
                  <a:pt x="490728" y="368807"/>
                </a:moveTo>
                <a:lnTo>
                  <a:pt x="468630" y="351281"/>
                </a:lnTo>
                <a:lnTo>
                  <a:pt x="451103" y="374141"/>
                </a:lnTo>
                <a:lnTo>
                  <a:pt x="473202" y="391667"/>
                </a:lnTo>
                <a:lnTo>
                  <a:pt x="490728" y="368807"/>
                </a:lnTo>
                <a:close/>
              </a:path>
              <a:path w="713739" h="565785">
                <a:moveTo>
                  <a:pt x="535686" y="403859"/>
                </a:moveTo>
                <a:lnTo>
                  <a:pt x="513588" y="386334"/>
                </a:lnTo>
                <a:lnTo>
                  <a:pt x="496061" y="409194"/>
                </a:lnTo>
                <a:lnTo>
                  <a:pt x="518159" y="426720"/>
                </a:lnTo>
                <a:lnTo>
                  <a:pt x="535686" y="403859"/>
                </a:lnTo>
                <a:close/>
              </a:path>
              <a:path w="713739" h="565785">
                <a:moveTo>
                  <a:pt x="580644" y="439673"/>
                </a:moveTo>
                <a:lnTo>
                  <a:pt x="558546" y="422148"/>
                </a:lnTo>
                <a:lnTo>
                  <a:pt x="541019" y="444245"/>
                </a:lnTo>
                <a:lnTo>
                  <a:pt x="563118" y="461772"/>
                </a:lnTo>
                <a:lnTo>
                  <a:pt x="580644" y="439673"/>
                </a:lnTo>
                <a:close/>
              </a:path>
              <a:path w="713739" h="565785">
                <a:moveTo>
                  <a:pt x="626364" y="474726"/>
                </a:moveTo>
                <a:lnTo>
                  <a:pt x="603504" y="457200"/>
                </a:lnTo>
                <a:lnTo>
                  <a:pt x="585978" y="479298"/>
                </a:lnTo>
                <a:lnTo>
                  <a:pt x="608076" y="496823"/>
                </a:lnTo>
                <a:lnTo>
                  <a:pt x="626364" y="474726"/>
                </a:lnTo>
                <a:close/>
              </a:path>
              <a:path w="713739" h="565785">
                <a:moveTo>
                  <a:pt x="671322" y="509778"/>
                </a:moveTo>
                <a:lnTo>
                  <a:pt x="648461" y="492252"/>
                </a:lnTo>
                <a:lnTo>
                  <a:pt x="630936" y="514350"/>
                </a:lnTo>
                <a:lnTo>
                  <a:pt x="653796" y="532638"/>
                </a:lnTo>
                <a:lnTo>
                  <a:pt x="671322" y="509778"/>
                </a:lnTo>
                <a:close/>
              </a:path>
              <a:path w="713739" h="565785">
                <a:moveTo>
                  <a:pt x="713232" y="542544"/>
                </a:moveTo>
                <a:lnTo>
                  <a:pt x="693419" y="527304"/>
                </a:lnTo>
                <a:lnTo>
                  <a:pt x="675894" y="550164"/>
                </a:lnTo>
                <a:lnTo>
                  <a:pt x="695706" y="565404"/>
                </a:lnTo>
                <a:lnTo>
                  <a:pt x="713232" y="54254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83246" y="3436620"/>
            <a:ext cx="2154173" cy="1941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6370320" cy="276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操作的示例之二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员工表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Worker(W#, Wname, Wsex, 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Wage,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Degree)</a:t>
            </a:r>
            <a:r>
              <a:rPr sz="2000" b="1" spc="2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R="534035" algn="ctr">
              <a:lnSpc>
                <a:spcPct val="100000"/>
              </a:lnSpc>
              <a:spcBef>
                <a:spcPts val="720"/>
              </a:spcBef>
            </a:pP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职位限定表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Position(Type,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Limited_Degree)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3869" y="5583694"/>
            <a:ext cx="831850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1:</a:t>
            </a:r>
            <a:r>
              <a:rPr sz="2000" b="1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本科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2:</a:t>
            </a:r>
            <a:r>
              <a:rPr sz="2000" b="1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硕士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3:</a:t>
            </a:r>
            <a:r>
              <a:rPr sz="2000" b="1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博士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29675" y="4110227"/>
            <a:ext cx="3704082" cy="11521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29675" y="5439917"/>
            <a:ext cx="2523744" cy="11650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10169" y="4555235"/>
            <a:ext cx="5287517" cy="22570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3573" y="878078"/>
            <a:ext cx="6657340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5">
              <a:lnSpc>
                <a:spcPct val="100000"/>
              </a:lnSpc>
              <a:tabLst>
                <a:tab pos="7493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54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41300">
              <a:lnSpc>
                <a:spcPct val="100000"/>
              </a:lnSpc>
              <a:spcBef>
                <a:spcPts val="8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操作的示例之二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21335" marR="5080" indent="-280670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竞聘的岗位必须由不低于其最低学历要求的人员担任，  找出所有员工的姓名及其可能竞聘职位的名称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165" y="3384803"/>
            <a:ext cx="214439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Wname,</a:t>
            </a:r>
            <a:r>
              <a:rPr sz="12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15" dirty="0">
                <a:latin typeface="Arial" panose="020B0604020202020204"/>
                <a:cs typeface="Arial" panose="020B0604020202020204"/>
              </a:rPr>
              <a:t>Type</a:t>
            </a:r>
            <a:r>
              <a:rPr sz="3000" b="1" spc="-22" baseline="13000" dirty="0">
                <a:latin typeface="Arial" panose="020B0604020202020204"/>
                <a:cs typeface="Arial" panose="020B0604020202020204"/>
              </a:rPr>
              <a:t>(worker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87348" y="3379215"/>
            <a:ext cx="109664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position)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37965" y="3644646"/>
            <a:ext cx="186436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degree &gt;=</a:t>
            </a:r>
            <a:r>
              <a:rPr sz="1200" b="1" spc="-1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limited_degree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48669" y="3447288"/>
            <a:ext cx="388620" cy="190500"/>
          </a:xfrm>
          <a:custGeom>
            <a:avLst/>
            <a:gdLst/>
            <a:ahLst/>
            <a:cxnLst/>
            <a:rect l="l" t="t" r="r" b="b"/>
            <a:pathLst>
              <a:path w="388620" h="190500">
                <a:moveTo>
                  <a:pt x="193793" y="74874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789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92"/>
                </a:lnTo>
                <a:lnTo>
                  <a:pt x="140862" y="95250"/>
                </a:lnTo>
                <a:lnTo>
                  <a:pt x="193793" y="74874"/>
                </a:lnTo>
                <a:close/>
              </a:path>
              <a:path w="388620" h="190500">
                <a:moveTo>
                  <a:pt x="38100" y="55692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92"/>
                </a:lnTo>
                <a:close/>
              </a:path>
              <a:path w="388620" h="190500">
                <a:moveTo>
                  <a:pt x="38100" y="134807"/>
                </a:moveTo>
                <a:lnTo>
                  <a:pt x="38100" y="55692"/>
                </a:lnTo>
                <a:lnTo>
                  <a:pt x="12192" y="45720"/>
                </a:lnTo>
                <a:lnTo>
                  <a:pt x="12192" y="144780"/>
                </a:lnTo>
                <a:lnTo>
                  <a:pt x="38100" y="134807"/>
                </a:lnTo>
                <a:close/>
              </a:path>
              <a:path w="388620" h="190500">
                <a:moveTo>
                  <a:pt x="193793" y="115625"/>
                </a:moveTo>
                <a:lnTo>
                  <a:pt x="140862" y="95250"/>
                </a:lnTo>
                <a:lnTo>
                  <a:pt x="12192" y="144780"/>
                </a:lnTo>
                <a:lnTo>
                  <a:pt x="38100" y="163068"/>
                </a:lnTo>
                <a:lnTo>
                  <a:pt x="38100" y="175779"/>
                </a:lnTo>
                <a:lnTo>
                  <a:pt x="193793" y="115625"/>
                </a:lnTo>
                <a:close/>
              </a:path>
              <a:path w="388620" h="190500">
                <a:moveTo>
                  <a:pt x="38100" y="175779"/>
                </a:moveTo>
                <a:lnTo>
                  <a:pt x="38100" y="163068"/>
                </a:lnTo>
                <a:lnTo>
                  <a:pt x="12192" y="144780"/>
                </a:lnTo>
                <a:lnTo>
                  <a:pt x="12192" y="185789"/>
                </a:lnTo>
                <a:lnTo>
                  <a:pt x="38100" y="175779"/>
                </a:lnTo>
                <a:close/>
              </a:path>
              <a:path w="388620" h="190500">
                <a:moveTo>
                  <a:pt x="194310" y="75074"/>
                </a:moveTo>
                <a:lnTo>
                  <a:pt x="193793" y="74874"/>
                </a:lnTo>
                <a:lnTo>
                  <a:pt x="140862" y="95250"/>
                </a:lnTo>
                <a:lnTo>
                  <a:pt x="187452" y="113184"/>
                </a:lnTo>
                <a:lnTo>
                  <a:pt x="187452" y="77724"/>
                </a:lnTo>
                <a:lnTo>
                  <a:pt x="194310" y="75074"/>
                </a:lnTo>
                <a:close/>
              </a:path>
              <a:path w="388620" h="190500">
                <a:moveTo>
                  <a:pt x="201168" y="77724"/>
                </a:moveTo>
                <a:lnTo>
                  <a:pt x="194310" y="75074"/>
                </a:lnTo>
                <a:lnTo>
                  <a:pt x="187452" y="77724"/>
                </a:lnTo>
                <a:lnTo>
                  <a:pt x="201168" y="77724"/>
                </a:lnTo>
                <a:close/>
              </a:path>
              <a:path w="388620" h="190500">
                <a:moveTo>
                  <a:pt x="201168" y="112776"/>
                </a:moveTo>
                <a:lnTo>
                  <a:pt x="201168" y="77724"/>
                </a:lnTo>
                <a:lnTo>
                  <a:pt x="187452" y="77724"/>
                </a:lnTo>
                <a:lnTo>
                  <a:pt x="187452" y="112776"/>
                </a:lnTo>
                <a:lnTo>
                  <a:pt x="201168" y="112776"/>
                </a:lnTo>
                <a:close/>
              </a:path>
              <a:path w="388620" h="190500">
                <a:moveTo>
                  <a:pt x="201168" y="112776"/>
                </a:moveTo>
                <a:lnTo>
                  <a:pt x="187452" y="112776"/>
                </a:lnTo>
                <a:lnTo>
                  <a:pt x="194310" y="115425"/>
                </a:lnTo>
                <a:lnTo>
                  <a:pt x="201168" y="112776"/>
                </a:lnTo>
                <a:close/>
              </a:path>
              <a:path w="388620" h="190500">
                <a:moveTo>
                  <a:pt x="194310" y="115425"/>
                </a:moveTo>
                <a:lnTo>
                  <a:pt x="187452" y="112776"/>
                </a:lnTo>
                <a:lnTo>
                  <a:pt x="187452" y="113184"/>
                </a:lnTo>
                <a:lnTo>
                  <a:pt x="193793" y="115625"/>
                </a:lnTo>
                <a:lnTo>
                  <a:pt x="194310" y="115425"/>
                </a:lnTo>
                <a:close/>
              </a:path>
              <a:path w="388620" h="190500">
                <a:moveTo>
                  <a:pt x="194826" y="74874"/>
                </a:moveTo>
                <a:lnTo>
                  <a:pt x="194310" y="74676"/>
                </a:lnTo>
                <a:lnTo>
                  <a:pt x="193793" y="74874"/>
                </a:lnTo>
                <a:lnTo>
                  <a:pt x="194310" y="75074"/>
                </a:lnTo>
                <a:lnTo>
                  <a:pt x="194826" y="74874"/>
                </a:lnTo>
                <a:close/>
              </a:path>
              <a:path w="388620" h="190500">
                <a:moveTo>
                  <a:pt x="194826" y="115625"/>
                </a:moveTo>
                <a:lnTo>
                  <a:pt x="194310" y="115425"/>
                </a:lnTo>
                <a:lnTo>
                  <a:pt x="193793" y="115625"/>
                </a:lnTo>
                <a:lnTo>
                  <a:pt x="194310" y="115824"/>
                </a:lnTo>
                <a:lnTo>
                  <a:pt x="194826" y="115625"/>
                </a:lnTo>
                <a:close/>
              </a:path>
              <a:path w="388620" h="190500">
                <a:moveTo>
                  <a:pt x="247757" y="95250"/>
                </a:moveTo>
                <a:lnTo>
                  <a:pt x="194826" y="74874"/>
                </a:lnTo>
                <a:lnTo>
                  <a:pt x="194310" y="75074"/>
                </a:lnTo>
                <a:lnTo>
                  <a:pt x="201168" y="77724"/>
                </a:lnTo>
                <a:lnTo>
                  <a:pt x="201168" y="113184"/>
                </a:lnTo>
                <a:lnTo>
                  <a:pt x="247757" y="95250"/>
                </a:lnTo>
                <a:close/>
              </a:path>
              <a:path w="388620" h="190500">
                <a:moveTo>
                  <a:pt x="201168" y="113184"/>
                </a:moveTo>
                <a:lnTo>
                  <a:pt x="201168" y="112776"/>
                </a:lnTo>
                <a:lnTo>
                  <a:pt x="194310" y="115425"/>
                </a:lnTo>
                <a:lnTo>
                  <a:pt x="194826" y="115625"/>
                </a:lnTo>
                <a:lnTo>
                  <a:pt x="201168" y="113184"/>
                </a:lnTo>
                <a:close/>
              </a:path>
              <a:path w="388620" h="190500">
                <a:moveTo>
                  <a:pt x="388620" y="190500"/>
                </a:moveTo>
                <a:lnTo>
                  <a:pt x="388620" y="0"/>
                </a:lnTo>
                <a:lnTo>
                  <a:pt x="194826" y="74874"/>
                </a:lnTo>
                <a:lnTo>
                  <a:pt x="247757" y="95250"/>
                </a:lnTo>
                <a:lnTo>
                  <a:pt x="350520" y="55692"/>
                </a:lnTo>
                <a:lnTo>
                  <a:pt x="350520" y="28194"/>
                </a:lnTo>
                <a:lnTo>
                  <a:pt x="376428" y="45720"/>
                </a:lnTo>
                <a:lnTo>
                  <a:pt x="376428" y="185789"/>
                </a:lnTo>
                <a:lnTo>
                  <a:pt x="388620" y="190500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247757" y="95250"/>
                </a:lnTo>
                <a:lnTo>
                  <a:pt x="194826" y="115625"/>
                </a:lnTo>
                <a:lnTo>
                  <a:pt x="350520" y="175779"/>
                </a:lnTo>
                <a:lnTo>
                  <a:pt x="350520" y="163068"/>
                </a:lnTo>
                <a:lnTo>
                  <a:pt x="376428" y="144780"/>
                </a:lnTo>
                <a:close/>
              </a:path>
              <a:path w="388620" h="190500">
                <a:moveTo>
                  <a:pt x="376428" y="45720"/>
                </a:moveTo>
                <a:lnTo>
                  <a:pt x="350520" y="28194"/>
                </a:lnTo>
                <a:lnTo>
                  <a:pt x="350520" y="55692"/>
                </a:lnTo>
                <a:lnTo>
                  <a:pt x="376428" y="45720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376428" y="45720"/>
                </a:lnTo>
                <a:lnTo>
                  <a:pt x="350520" y="55692"/>
                </a:lnTo>
                <a:lnTo>
                  <a:pt x="350520" y="134807"/>
                </a:lnTo>
                <a:lnTo>
                  <a:pt x="376428" y="144780"/>
                </a:lnTo>
                <a:close/>
              </a:path>
              <a:path w="388620" h="190500">
                <a:moveTo>
                  <a:pt x="376428" y="185789"/>
                </a:moveTo>
                <a:lnTo>
                  <a:pt x="376428" y="144780"/>
                </a:lnTo>
                <a:lnTo>
                  <a:pt x="350520" y="163068"/>
                </a:lnTo>
                <a:lnTo>
                  <a:pt x="350520" y="175779"/>
                </a:lnTo>
                <a:lnTo>
                  <a:pt x="376428" y="1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22361" y="5143500"/>
            <a:ext cx="5274564" cy="427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86801" y="4082542"/>
            <a:ext cx="411416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第一步：对两个表进行广义笛卡尔积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10169" y="6579107"/>
            <a:ext cx="5248656" cy="211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795643" y="5113020"/>
            <a:ext cx="254000" cy="493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30"/>
              </a:lnSpc>
            </a:pPr>
            <a:r>
              <a:rPr sz="1800" b="1" spc="-10" dirty="0">
                <a:solidFill>
                  <a:srgbClr val="CC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×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1920"/>
              </a:lnSpc>
            </a:pPr>
            <a:r>
              <a:rPr sz="1800" b="1" spc="-10" dirty="0">
                <a:solidFill>
                  <a:srgbClr val="CC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×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95643" y="6509766"/>
            <a:ext cx="254000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-10" dirty="0">
                <a:solidFill>
                  <a:srgbClr val="CC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×</a:t>
            </a:r>
            <a:endParaRPr sz="1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3573" y="3402076"/>
            <a:ext cx="750189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基于域演算设计的数据库语言示例：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(QBE: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Query By</a:t>
            </a:r>
            <a:r>
              <a:rPr sz="2000" b="1" spc="13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Example)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79027" y="3915155"/>
            <a:ext cx="4792979" cy="27813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84845" y="2734055"/>
            <a:ext cx="7004304" cy="545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3573" y="878078"/>
            <a:ext cx="4469765" cy="1711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5">
              <a:lnSpc>
                <a:spcPct val="100000"/>
              </a:lnSpc>
              <a:tabLst>
                <a:tab pos="7493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2.1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关系模型简述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9017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6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关系模型与关系运算概览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域演算示例：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基于示例的运算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3573" y="878078"/>
            <a:ext cx="6657340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5">
              <a:lnSpc>
                <a:spcPct val="100000"/>
              </a:lnSpc>
              <a:tabLst>
                <a:tab pos="7493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54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41300">
              <a:lnSpc>
                <a:spcPct val="100000"/>
              </a:lnSpc>
              <a:spcBef>
                <a:spcPts val="8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操作的示例之二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21335" marR="5080" indent="-280670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竞聘的岗位必须由不低于其最低学历要求的人员担任，  找出所有员工的姓名及其可能竞聘职位的名称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2242" y="3384803"/>
            <a:ext cx="214439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Wname,</a:t>
            </a:r>
            <a:r>
              <a:rPr sz="12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15" dirty="0">
                <a:latin typeface="Arial" panose="020B0604020202020204"/>
                <a:cs typeface="Arial" panose="020B0604020202020204"/>
              </a:rPr>
              <a:t>Type</a:t>
            </a:r>
            <a:r>
              <a:rPr sz="3000" b="1" spc="-22" baseline="13000" dirty="0">
                <a:latin typeface="Arial" panose="020B0604020202020204"/>
                <a:cs typeface="Arial" panose="020B0604020202020204"/>
              </a:rPr>
              <a:t>(worker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0011" y="3379215"/>
            <a:ext cx="109664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position)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7965" y="3644646"/>
            <a:ext cx="186436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degree &gt;=</a:t>
            </a:r>
            <a:r>
              <a:rPr sz="1200" b="1" spc="-1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limited_degree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36299" y="3472434"/>
            <a:ext cx="388620" cy="190500"/>
          </a:xfrm>
          <a:custGeom>
            <a:avLst/>
            <a:gdLst/>
            <a:ahLst/>
            <a:cxnLst/>
            <a:rect l="l" t="t" r="r" b="b"/>
            <a:pathLst>
              <a:path w="388620" h="190500">
                <a:moveTo>
                  <a:pt x="194310" y="75074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835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92"/>
                </a:lnTo>
                <a:lnTo>
                  <a:pt x="141852" y="95630"/>
                </a:lnTo>
                <a:lnTo>
                  <a:pt x="187452" y="78077"/>
                </a:lnTo>
                <a:lnTo>
                  <a:pt x="187452" y="77724"/>
                </a:lnTo>
                <a:lnTo>
                  <a:pt x="194310" y="75074"/>
                </a:lnTo>
                <a:close/>
              </a:path>
              <a:path w="388620" h="190500">
                <a:moveTo>
                  <a:pt x="38100" y="55692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92"/>
                </a:lnTo>
                <a:close/>
              </a:path>
              <a:path w="388620" h="190500">
                <a:moveTo>
                  <a:pt x="38100" y="135569"/>
                </a:moveTo>
                <a:lnTo>
                  <a:pt x="38100" y="55692"/>
                </a:lnTo>
                <a:lnTo>
                  <a:pt x="12192" y="45720"/>
                </a:lnTo>
                <a:lnTo>
                  <a:pt x="12192" y="145542"/>
                </a:lnTo>
                <a:lnTo>
                  <a:pt x="38100" y="135569"/>
                </a:lnTo>
                <a:close/>
              </a:path>
              <a:path w="388620" h="190500">
                <a:moveTo>
                  <a:pt x="188371" y="113538"/>
                </a:moveTo>
                <a:lnTo>
                  <a:pt x="141852" y="95631"/>
                </a:lnTo>
                <a:lnTo>
                  <a:pt x="12192" y="145542"/>
                </a:lnTo>
                <a:lnTo>
                  <a:pt x="38100" y="163068"/>
                </a:lnTo>
                <a:lnTo>
                  <a:pt x="38100" y="175923"/>
                </a:lnTo>
                <a:lnTo>
                  <a:pt x="187452" y="118785"/>
                </a:lnTo>
                <a:lnTo>
                  <a:pt x="187452" y="113538"/>
                </a:lnTo>
                <a:lnTo>
                  <a:pt x="188371" y="113538"/>
                </a:lnTo>
                <a:close/>
              </a:path>
              <a:path w="388620" h="190500">
                <a:moveTo>
                  <a:pt x="38100" y="175923"/>
                </a:moveTo>
                <a:lnTo>
                  <a:pt x="38100" y="163068"/>
                </a:lnTo>
                <a:lnTo>
                  <a:pt x="12192" y="145542"/>
                </a:lnTo>
                <a:lnTo>
                  <a:pt x="12192" y="185835"/>
                </a:lnTo>
                <a:lnTo>
                  <a:pt x="38100" y="175923"/>
                </a:lnTo>
                <a:close/>
              </a:path>
              <a:path w="388620" h="190500">
                <a:moveTo>
                  <a:pt x="246767" y="95631"/>
                </a:moveTo>
                <a:lnTo>
                  <a:pt x="200248" y="77724"/>
                </a:lnTo>
                <a:lnTo>
                  <a:pt x="188371" y="77724"/>
                </a:lnTo>
                <a:lnTo>
                  <a:pt x="141852" y="95631"/>
                </a:lnTo>
                <a:lnTo>
                  <a:pt x="188371" y="113538"/>
                </a:lnTo>
                <a:lnTo>
                  <a:pt x="200248" y="113538"/>
                </a:lnTo>
                <a:lnTo>
                  <a:pt x="246767" y="95631"/>
                </a:lnTo>
                <a:close/>
              </a:path>
              <a:path w="388620" h="190500">
                <a:moveTo>
                  <a:pt x="201168" y="77724"/>
                </a:moveTo>
                <a:lnTo>
                  <a:pt x="194310" y="75074"/>
                </a:lnTo>
                <a:lnTo>
                  <a:pt x="187452" y="77724"/>
                </a:lnTo>
                <a:lnTo>
                  <a:pt x="188371" y="77724"/>
                </a:lnTo>
                <a:lnTo>
                  <a:pt x="194310" y="75438"/>
                </a:lnTo>
                <a:lnTo>
                  <a:pt x="200248" y="77724"/>
                </a:lnTo>
                <a:lnTo>
                  <a:pt x="201168" y="77724"/>
                </a:lnTo>
                <a:close/>
              </a:path>
              <a:path w="388620" h="190500">
                <a:moveTo>
                  <a:pt x="188371" y="77724"/>
                </a:moveTo>
                <a:lnTo>
                  <a:pt x="187452" y="77724"/>
                </a:lnTo>
                <a:lnTo>
                  <a:pt x="187452" y="78077"/>
                </a:lnTo>
                <a:lnTo>
                  <a:pt x="188371" y="77724"/>
                </a:lnTo>
                <a:close/>
              </a:path>
              <a:path w="388620" h="190500">
                <a:moveTo>
                  <a:pt x="201168" y="113538"/>
                </a:moveTo>
                <a:lnTo>
                  <a:pt x="200248" y="113538"/>
                </a:lnTo>
                <a:lnTo>
                  <a:pt x="194310" y="115824"/>
                </a:lnTo>
                <a:lnTo>
                  <a:pt x="188371" y="113538"/>
                </a:lnTo>
                <a:lnTo>
                  <a:pt x="187452" y="113538"/>
                </a:lnTo>
                <a:lnTo>
                  <a:pt x="194310" y="116161"/>
                </a:lnTo>
                <a:lnTo>
                  <a:pt x="201168" y="113538"/>
                </a:lnTo>
                <a:close/>
              </a:path>
              <a:path w="388620" h="190500">
                <a:moveTo>
                  <a:pt x="194310" y="116161"/>
                </a:moveTo>
                <a:lnTo>
                  <a:pt x="187452" y="113538"/>
                </a:lnTo>
                <a:lnTo>
                  <a:pt x="187452" y="118785"/>
                </a:lnTo>
                <a:lnTo>
                  <a:pt x="194310" y="116161"/>
                </a:lnTo>
                <a:close/>
              </a:path>
              <a:path w="388620" h="190500">
                <a:moveTo>
                  <a:pt x="200248" y="77724"/>
                </a:moveTo>
                <a:lnTo>
                  <a:pt x="194310" y="75438"/>
                </a:lnTo>
                <a:lnTo>
                  <a:pt x="188371" y="77724"/>
                </a:lnTo>
                <a:lnTo>
                  <a:pt x="200248" y="77724"/>
                </a:lnTo>
                <a:close/>
              </a:path>
              <a:path w="388620" h="190500">
                <a:moveTo>
                  <a:pt x="200248" y="113538"/>
                </a:moveTo>
                <a:lnTo>
                  <a:pt x="188371" y="113538"/>
                </a:lnTo>
                <a:lnTo>
                  <a:pt x="194310" y="115824"/>
                </a:lnTo>
                <a:lnTo>
                  <a:pt x="200248" y="113538"/>
                </a:lnTo>
                <a:close/>
              </a:path>
              <a:path w="388620" h="190500">
                <a:moveTo>
                  <a:pt x="388620" y="190500"/>
                </a:moveTo>
                <a:lnTo>
                  <a:pt x="388620" y="0"/>
                </a:lnTo>
                <a:lnTo>
                  <a:pt x="194310" y="75074"/>
                </a:lnTo>
                <a:lnTo>
                  <a:pt x="201168" y="77724"/>
                </a:lnTo>
                <a:lnTo>
                  <a:pt x="201168" y="78077"/>
                </a:lnTo>
                <a:lnTo>
                  <a:pt x="246767" y="95631"/>
                </a:lnTo>
                <a:lnTo>
                  <a:pt x="350520" y="55692"/>
                </a:lnTo>
                <a:lnTo>
                  <a:pt x="350520" y="28194"/>
                </a:lnTo>
                <a:lnTo>
                  <a:pt x="376428" y="45720"/>
                </a:lnTo>
                <a:lnTo>
                  <a:pt x="376428" y="185835"/>
                </a:lnTo>
                <a:lnTo>
                  <a:pt x="388620" y="190500"/>
                </a:lnTo>
                <a:close/>
              </a:path>
              <a:path w="388620" h="190500">
                <a:moveTo>
                  <a:pt x="201168" y="118785"/>
                </a:moveTo>
                <a:lnTo>
                  <a:pt x="201168" y="113538"/>
                </a:lnTo>
                <a:lnTo>
                  <a:pt x="194310" y="116161"/>
                </a:lnTo>
                <a:lnTo>
                  <a:pt x="201168" y="118785"/>
                </a:lnTo>
                <a:close/>
              </a:path>
              <a:path w="388620" h="190500">
                <a:moveTo>
                  <a:pt x="201168" y="78077"/>
                </a:moveTo>
                <a:lnTo>
                  <a:pt x="201168" y="77724"/>
                </a:lnTo>
                <a:lnTo>
                  <a:pt x="200248" y="77724"/>
                </a:lnTo>
                <a:lnTo>
                  <a:pt x="201168" y="78077"/>
                </a:lnTo>
                <a:close/>
              </a:path>
              <a:path w="388620" h="190500">
                <a:moveTo>
                  <a:pt x="376428" y="145542"/>
                </a:moveTo>
                <a:lnTo>
                  <a:pt x="246767" y="95631"/>
                </a:lnTo>
                <a:lnTo>
                  <a:pt x="200248" y="113538"/>
                </a:lnTo>
                <a:lnTo>
                  <a:pt x="201168" y="113538"/>
                </a:lnTo>
                <a:lnTo>
                  <a:pt x="201168" y="118785"/>
                </a:lnTo>
                <a:lnTo>
                  <a:pt x="350520" y="175923"/>
                </a:lnTo>
                <a:lnTo>
                  <a:pt x="350520" y="163068"/>
                </a:lnTo>
                <a:lnTo>
                  <a:pt x="376428" y="145542"/>
                </a:lnTo>
                <a:close/>
              </a:path>
              <a:path w="388620" h="190500">
                <a:moveTo>
                  <a:pt x="376428" y="45720"/>
                </a:moveTo>
                <a:lnTo>
                  <a:pt x="350520" y="28194"/>
                </a:lnTo>
                <a:lnTo>
                  <a:pt x="350520" y="55692"/>
                </a:lnTo>
                <a:lnTo>
                  <a:pt x="376428" y="45720"/>
                </a:lnTo>
                <a:close/>
              </a:path>
              <a:path w="388620" h="190500">
                <a:moveTo>
                  <a:pt x="376428" y="145542"/>
                </a:moveTo>
                <a:lnTo>
                  <a:pt x="376428" y="45720"/>
                </a:lnTo>
                <a:lnTo>
                  <a:pt x="350520" y="55692"/>
                </a:lnTo>
                <a:lnTo>
                  <a:pt x="350520" y="135569"/>
                </a:lnTo>
                <a:lnTo>
                  <a:pt x="376428" y="145542"/>
                </a:lnTo>
                <a:close/>
              </a:path>
              <a:path w="388620" h="190500">
                <a:moveTo>
                  <a:pt x="376428" y="185835"/>
                </a:moveTo>
                <a:lnTo>
                  <a:pt x="376428" y="145542"/>
                </a:lnTo>
                <a:lnTo>
                  <a:pt x="350520" y="163068"/>
                </a:lnTo>
                <a:lnTo>
                  <a:pt x="350520" y="175923"/>
                </a:lnTo>
                <a:lnTo>
                  <a:pt x="376428" y="18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86801" y="4221988"/>
            <a:ext cx="780669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4565" marR="5080" indent="-9525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第二步：从广义笛卡尔积中选取出符合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8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degree 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&gt;=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limited_degree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条件 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的元组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13979" y="4920996"/>
            <a:ext cx="5275326" cy="16253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3573" y="878078"/>
            <a:ext cx="6657340" cy="233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5">
              <a:lnSpc>
                <a:spcPct val="100000"/>
              </a:lnSpc>
              <a:tabLst>
                <a:tab pos="7493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54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41300">
              <a:lnSpc>
                <a:spcPct val="100000"/>
              </a:lnSpc>
              <a:spcBef>
                <a:spcPts val="8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操作的示例之二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21335" marR="5080" indent="-280670">
              <a:lnSpc>
                <a:spcPct val="13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竞聘的岗位必须由不低于其最低学历要求的人员担任，  找出所有员工的姓名及其可能竞聘职位的名称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2242" y="3384803"/>
            <a:ext cx="214439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Wname,</a:t>
            </a:r>
            <a:r>
              <a:rPr sz="12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15" dirty="0">
                <a:latin typeface="Arial" panose="020B0604020202020204"/>
                <a:cs typeface="Arial" panose="020B0604020202020204"/>
              </a:rPr>
              <a:t>Type</a:t>
            </a:r>
            <a:r>
              <a:rPr sz="3000" b="1" spc="-22" baseline="13000" dirty="0">
                <a:latin typeface="Arial" panose="020B0604020202020204"/>
                <a:cs typeface="Arial" panose="020B0604020202020204"/>
              </a:rPr>
              <a:t>(worker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0011" y="3379215"/>
            <a:ext cx="109664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position)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7965" y="3644646"/>
            <a:ext cx="186436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degree &gt;=</a:t>
            </a:r>
            <a:r>
              <a:rPr sz="1200" b="1" spc="-1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limited_degree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23345" y="3472434"/>
            <a:ext cx="388620" cy="190500"/>
          </a:xfrm>
          <a:custGeom>
            <a:avLst/>
            <a:gdLst/>
            <a:ahLst/>
            <a:cxnLst/>
            <a:rect l="l" t="t" r="r" b="b"/>
            <a:pathLst>
              <a:path w="388620" h="190500">
                <a:moveTo>
                  <a:pt x="194310" y="75074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835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92"/>
                </a:lnTo>
                <a:lnTo>
                  <a:pt x="141852" y="95630"/>
                </a:lnTo>
                <a:lnTo>
                  <a:pt x="187452" y="78077"/>
                </a:lnTo>
                <a:lnTo>
                  <a:pt x="187452" y="77724"/>
                </a:lnTo>
                <a:lnTo>
                  <a:pt x="194310" y="75074"/>
                </a:lnTo>
                <a:close/>
              </a:path>
              <a:path w="388620" h="190500">
                <a:moveTo>
                  <a:pt x="38100" y="55692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92"/>
                </a:lnTo>
                <a:close/>
              </a:path>
              <a:path w="388620" h="190500">
                <a:moveTo>
                  <a:pt x="38100" y="135569"/>
                </a:moveTo>
                <a:lnTo>
                  <a:pt x="38100" y="55692"/>
                </a:lnTo>
                <a:lnTo>
                  <a:pt x="12192" y="45720"/>
                </a:lnTo>
                <a:lnTo>
                  <a:pt x="12192" y="145542"/>
                </a:lnTo>
                <a:lnTo>
                  <a:pt x="38100" y="135569"/>
                </a:lnTo>
                <a:close/>
              </a:path>
              <a:path w="388620" h="190500">
                <a:moveTo>
                  <a:pt x="188371" y="113538"/>
                </a:moveTo>
                <a:lnTo>
                  <a:pt x="141852" y="95631"/>
                </a:lnTo>
                <a:lnTo>
                  <a:pt x="12192" y="145542"/>
                </a:lnTo>
                <a:lnTo>
                  <a:pt x="38100" y="163068"/>
                </a:lnTo>
                <a:lnTo>
                  <a:pt x="38100" y="175923"/>
                </a:lnTo>
                <a:lnTo>
                  <a:pt x="187452" y="118785"/>
                </a:lnTo>
                <a:lnTo>
                  <a:pt x="187452" y="113538"/>
                </a:lnTo>
                <a:lnTo>
                  <a:pt x="188371" y="113538"/>
                </a:lnTo>
                <a:close/>
              </a:path>
              <a:path w="388620" h="190500">
                <a:moveTo>
                  <a:pt x="38100" y="175923"/>
                </a:moveTo>
                <a:lnTo>
                  <a:pt x="38100" y="163068"/>
                </a:lnTo>
                <a:lnTo>
                  <a:pt x="12192" y="145542"/>
                </a:lnTo>
                <a:lnTo>
                  <a:pt x="12192" y="185835"/>
                </a:lnTo>
                <a:lnTo>
                  <a:pt x="38100" y="175923"/>
                </a:lnTo>
                <a:close/>
              </a:path>
              <a:path w="388620" h="190500">
                <a:moveTo>
                  <a:pt x="246767" y="95631"/>
                </a:moveTo>
                <a:lnTo>
                  <a:pt x="200248" y="77724"/>
                </a:lnTo>
                <a:lnTo>
                  <a:pt x="188371" y="77724"/>
                </a:lnTo>
                <a:lnTo>
                  <a:pt x="141852" y="95631"/>
                </a:lnTo>
                <a:lnTo>
                  <a:pt x="188371" y="113538"/>
                </a:lnTo>
                <a:lnTo>
                  <a:pt x="200248" y="113538"/>
                </a:lnTo>
                <a:lnTo>
                  <a:pt x="246767" y="95631"/>
                </a:lnTo>
                <a:close/>
              </a:path>
              <a:path w="388620" h="190500">
                <a:moveTo>
                  <a:pt x="201168" y="77724"/>
                </a:moveTo>
                <a:lnTo>
                  <a:pt x="194310" y="75074"/>
                </a:lnTo>
                <a:lnTo>
                  <a:pt x="187452" y="77724"/>
                </a:lnTo>
                <a:lnTo>
                  <a:pt x="188371" y="77724"/>
                </a:lnTo>
                <a:lnTo>
                  <a:pt x="194310" y="75438"/>
                </a:lnTo>
                <a:lnTo>
                  <a:pt x="200248" y="77724"/>
                </a:lnTo>
                <a:lnTo>
                  <a:pt x="201168" y="77724"/>
                </a:lnTo>
                <a:close/>
              </a:path>
              <a:path w="388620" h="190500">
                <a:moveTo>
                  <a:pt x="188371" y="77724"/>
                </a:moveTo>
                <a:lnTo>
                  <a:pt x="187452" y="77724"/>
                </a:lnTo>
                <a:lnTo>
                  <a:pt x="187452" y="78077"/>
                </a:lnTo>
                <a:lnTo>
                  <a:pt x="188371" y="77724"/>
                </a:lnTo>
                <a:close/>
              </a:path>
              <a:path w="388620" h="190500">
                <a:moveTo>
                  <a:pt x="201168" y="113538"/>
                </a:moveTo>
                <a:lnTo>
                  <a:pt x="200248" y="113538"/>
                </a:lnTo>
                <a:lnTo>
                  <a:pt x="194310" y="115824"/>
                </a:lnTo>
                <a:lnTo>
                  <a:pt x="188371" y="113538"/>
                </a:lnTo>
                <a:lnTo>
                  <a:pt x="187452" y="113538"/>
                </a:lnTo>
                <a:lnTo>
                  <a:pt x="194310" y="116161"/>
                </a:lnTo>
                <a:lnTo>
                  <a:pt x="201168" y="113538"/>
                </a:lnTo>
                <a:close/>
              </a:path>
              <a:path w="388620" h="190500">
                <a:moveTo>
                  <a:pt x="194310" y="116161"/>
                </a:moveTo>
                <a:lnTo>
                  <a:pt x="187452" y="113538"/>
                </a:lnTo>
                <a:lnTo>
                  <a:pt x="187452" y="118785"/>
                </a:lnTo>
                <a:lnTo>
                  <a:pt x="194310" y="116161"/>
                </a:lnTo>
                <a:close/>
              </a:path>
              <a:path w="388620" h="190500">
                <a:moveTo>
                  <a:pt x="200248" y="77724"/>
                </a:moveTo>
                <a:lnTo>
                  <a:pt x="194310" y="75438"/>
                </a:lnTo>
                <a:lnTo>
                  <a:pt x="188371" y="77724"/>
                </a:lnTo>
                <a:lnTo>
                  <a:pt x="200248" y="77724"/>
                </a:lnTo>
                <a:close/>
              </a:path>
              <a:path w="388620" h="190500">
                <a:moveTo>
                  <a:pt x="200248" y="113538"/>
                </a:moveTo>
                <a:lnTo>
                  <a:pt x="188371" y="113538"/>
                </a:lnTo>
                <a:lnTo>
                  <a:pt x="194310" y="115824"/>
                </a:lnTo>
                <a:lnTo>
                  <a:pt x="200248" y="113538"/>
                </a:lnTo>
                <a:close/>
              </a:path>
              <a:path w="388620" h="190500">
                <a:moveTo>
                  <a:pt x="388620" y="190500"/>
                </a:moveTo>
                <a:lnTo>
                  <a:pt x="388620" y="0"/>
                </a:lnTo>
                <a:lnTo>
                  <a:pt x="194310" y="75074"/>
                </a:lnTo>
                <a:lnTo>
                  <a:pt x="201168" y="77724"/>
                </a:lnTo>
                <a:lnTo>
                  <a:pt x="201168" y="78077"/>
                </a:lnTo>
                <a:lnTo>
                  <a:pt x="246767" y="95631"/>
                </a:lnTo>
                <a:lnTo>
                  <a:pt x="350520" y="55692"/>
                </a:lnTo>
                <a:lnTo>
                  <a:pt x="350520" y="28194"/>
                </a:lnTo>
                <a:lnTo>
                  <a:pt x="376428" y="45720"/>
                </a:lnTo>
                <a:lnTo>
                  <a:pt x="376428" y="185835"/>
                </a:lnTo>
                <a:lnTo>
                  <a:pt x="388620" y="190500"/>
                </a:lnTo>
                <a:close/>
              </a:path>
              <a:path w="388620" h="190500">
                <a:moveTo>
                  <a:pt x="201168" y="118785"/>
                </a:moveTo>
                <a:lnTo>
                  <a:pt x="201168" y="113538"/>
                </a:lnTo>
                <a:lnTo>
                  <a:pt x="194310" y="116161"/>
                </a:lnTo>
                <a:lnTo>
                  <a:pt x="201168" y="118785"/>
                </a:lnTo>
                <a:close/>
              </a:path>
              <a:path w="388620" h="190500">
                <a:moveTo>
                  <a:pt x="201168" y="78077"/>
                </a:moveTo>
                <a:lnTo>
                  <a:pt x="201168" y="77724"/>
                </a:lnTo>
                <a:lnTo>
                  <a:pt x="200248" y="77724"/>
                </a:lnTo>
                <a:lnTo>
                  <a:pt x="201168" y="78077"/>
                </a:lnTo>
                <a:close/>
              </a:path>
              <a:path w="388620" h="190500">
                <a:moveTo>
                  <a:pt x="376428" y="145542"/>
                </a:moveTo>
                <a:lnTo>
                  <a:pt x="246767" y="95631"/>
                </a:lnTo>
                <a:lnTo>
                  <a:pt x="200248" y="113538"/>
                </a:lnTo>
                <a:lnTo>
                  <a:pt x="201168" y="113538"/>
                </a:lnTo>
                <a:lnTo>
                  <a:pt x="201168" y="118785"/>
                </a:lnTo>
                <a:lnTo>
                  <a:pt x="350520" y="175923"/>
                </a:lnTo>
                <a:lnTo>
                  <a:pt x="350520" y="163068"/>
                </a:lnTo>
                <a:lnTo>
                  <a:pt x="376428" y="145542"/>
                </a:lnTo>
                <a:close/>
              </a:path>
              <a:path w="388620" h="190500">
                <a:moveTo>
                  <a:pt x="376428" y="45720"/>
                </a:moveTo>
                <a:lnTo>
                  <a:pt x="350520" y="28194"/>
                </a:lnTo>
                <a:lnTo>
                  <a:pt x="350520" y="55692"/>
                </a:lnTo>
                <a:lnTo>
                  <a:pt x="376428" y="45720"/>
                </a:lnTo>
                <a:close/>
              </a:path>
              <a:path w="388620" h="190500">
                <a:moveTo>
                  <a:pt x="376428" y="145542"/>
                </a:moveTo>
                <a:lnTo>
                  <a:pt x="376428" y="45720"/>
                </a:lnTo>
                <a:lnTo>
                  <a:pt x="350520" y="55692"/>
                </a:lnTo>
                <a:lnTo>
                  <a:pt x="350520" y="135569"/>
                </a:lnTo>
                <a:lnTo>
                  <a:pt x="376428" y="145542"/>
                </a:lnTo>
                <a:close/>
              </a:path>
              <a:path w="388620" h="190500">
                <a:moveTo>
                  <a:pt x="376428" y="185835"/>
                </a:moveTo>
                <a:lnTo>
                  <a:pt x="376428" y="145542"/>
                </a:lnTo>
                <a:lnTo>
                  <a:pt x="350520" y="163068"/>
                </a:lnTo>
                <a:lnTo>
                  <a:pt x="350520" y="175923"/>
                </a:lnTo>
                <a:lnTo>
                  <a:pt x="376428" y="18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86801" y="4450588"/>
            <a:ext cx="680212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第三步：在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(Wname,</a:t>
            </a:r>
            <a:r>
              <a:rPr sz="2000" b="1" spc="-7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Type)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上进行投影操作，得到最终的结果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57919" y="4850129"/>
            <a:ext cx="1359408" cy="146380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3573" y="878078"/>
            <a:ext cx="7637145" cy="2389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608195" algn="ctr">
              <a:lnSpc>
                <a:spcPct val="100000"/>
              </a:lnSpc>
              <a:tabLst>
                <a:tab pos="62230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54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41300">
              <a:lnSpc>
                <a:spcPct val="100000"/>
              </a:lnSpc>
              <a:spcBef>
                <a:spcPts val="8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操作的示例之三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4066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关系与自身的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39395">
              <a:lnSpc>
                <a:spcPct val="100000"/>
              </a:lnSpc>
              <a:spcBef>
                <a:spcPts val="113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查询至少</a:t>
            </a:r>
            <a:r>
              <a:rPr sz="2000" b="1" dirty="0">
                <a:latin typeface="Arial" panose="020B0604020202020204"/>
                <a:cs typeface="Arial" panose="020B0604020202020204"/>
              </a:rPr>
              <a:t>98030101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号同学和</a:t>
            </a:r>
            <a:r>
              <a:rPr sz="2000" b="1" dirty="0">
                <a:latin typeface="Arial" panose="020B0604020202020204"/>
                <a:cs typeface="Arial" panose="020B0604020202020204"/>
              </a:rPr>
              <a:t>98040202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号同学学过的所有课程号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1851" y="4193552"/>
            <a:ext cx="7686040" cy="761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</a:pP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注：上式</a:t>
            </a:r>
            <a:r>
              <a:rPr sz="2950" b="1" i="1" spc="-1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</a:t>
            </a:r>
            <a:r>
              <a:rPr sz="2950" b="1" i="1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b="1" spc="22" baseline="-13000" dirty="0">
                <a:latin typeface="Arial" panose="020B0604020202020204"/>
                <a:cs typeface="Arial" panose="020B0604020202020204"/>
              </a:rPr>
              <a:t>SC1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(SC)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表更名操作，即将表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SC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更名为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SC1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，当一个表需  要和其自身进行连接运算时，通常要使用更名操作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9907" y="3526535"/>
            <a:ext cx="4524375" cy="359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SC.C#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SC.S#=“98030101” </a:t>
            </a:r>
            <a:r>
              <a:rPr sz="2775" b="1" spc="7" baseline="-8000" dirty="0">
                <a:latin typeface="Symbol" panose="05050102010706020507"/>
                <a:cs typeface="Symbol" panose="05050102010706020507"/>
              </a:rPr>
              <a:t></a:t>
            </a:r>
            <a:r>
              <a:rPr sz="2775" b="1" spc="-405" baseline="-8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SC1.S#=“98040202”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(SC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37895" y="3598164"/>
            <a:ext cx="388620" cy="190500"/>
          </a:xfrm>
          <a:custGeom>
            <a:avLst/>
            <a:gdLst/>
            <a:ahLst/>
            <a:cxnLst/>
            <a:rect l="l" t="t" r="r" b="b"/>
            <a:pathLst>
              <a:path w="388620" h="190500">
                <a:moveTo>
                  <a:pt x="193793" y="74874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789"/>
                </a:lnTo>
                <a:lnTo>
                  <a:pt x="12192" y="45720"/>
                </a:lnTo>
                <a:lnTo>
                  <a:pt x="38100" y="27432"/>
                </a:lnTo>
                <a:lnTo>
                  <a:pt x="38100" y="55692"/>
                </a:lnTo>
                <a:lnTo>
                  <a:pt x="140862" y="95250"/>
                </a:lnTo>
                <a:lnTo>
                  <a:pt x="193793" y="74874"/>
                </a:lnTo>
                <a:close/>
              </a:path>
              <a:path w="388620" h="190500">
                <a:moveTo>
                  <a:pt x="38100" y="55692"/>
                </a:moveTo>
                <a:lnTo>
                  <a:pt x="38100" y="27432"/>
                </a:lnTo>
                <a:lnTo>
                  <a:pt x="12192" y="45720"/>
                </a:lnTo>
                <a:lnTo>
                  <a:pt x="38100" y="55692"/>
                </a:lnTo>
                <a:close/>
              </a:path>
              <a:path w="388620" h="190500">
                <a:moveTo>
                  <a:pt x="38100" y="134807"/>
                </a:moveTo>
                <a:lnTo>
                  <a:pt x="38100" y="55692"/>
                </a:lnTo>
                <a:lnTo>
                  <a:pt x="12192" y="45720"/>
                </a:lnTo>
                <a:lnTo>
                  <a:pt x="12192" y="144780"/>
                </a:lnTo>
                <a:lnTo>
                  <a:pt x="38100" y="134807"/>
                </a:lnTo>
                <a:close/>
              </a:path>
              <a:path w="388620" h="190500">
                <a:moveTo>
                  <a:pt x="193793" y="115625"/>
                </a:moveTo>
                <a:lnTo>
                  <a:pt x="140862" y="95250"/>
                </a:lnTo>
                <a:lnTo>
                  <a:pt x="12192" y="144780"/>
                </a:lnTo>
                <a:lnTo>
                  <a:pt x="38100" y="163068"/>
                </a:lnTo>
                <a:lnTo>
                  <a:pt x="38100" y="175779"/>
                </a:lnTo>
                <a:lnTo>
                  <a:pt x="193793" y="115625"/>
                </a:lnTo>
                <a:close/>
              </a:path>
              <a:path w="388620" h="190500">
                <a:moveTo>
                  <a:pt x="38100" y="175779"/>
                </a:moveTo>
                <a:lnTo>
                  <a:pt x="38100" y="163068"/>
                </a:lnTo>
                <a:lnTo>
                  <a:pt x="12192" y="144780"/>
                </a:lnTo>
                <a:lnTo>
                  <a:pt x="12192" y="185789"/>
                </a:lnTo>
                <a:lnTo>
                  <a:pt x="38100" y="175779"/>
                </a:lnTo>
                <a:close/>
              </a:path>
              <a:path w="388620" h="190500">
                <a:moveTo>
                  <a:pt x="194310" y="75074"/>
                </a:moveTo>
                <a:lnTo>
                  <a:pt x="193793" y="74874"/>
                </a:lnTo>
                <a:lnTo>
                  <a:pt x="140862" y="95250"/>
                </a:lnTo>
                <a:lnTo>
                  <a:pt x="187452" y="113184"/>
                </a:lnTo>
                <a:lnTo>
                  <a:pt x="187452" y="77724"/>
                </a:lnTo>
                <a:lnTo>
                  <a:pt x="194310" y="75074"/>
                </a:lnTo>
                <a:close/>
              </a:path>
              <a:path w="388620" h="190500">
                <a:moveTo>
                  <a:pt x="201168" y="77724"/>
                </a:moveTo>
                <a:lnTo>
                  <a:pt x="194310" y="75074"/>
                </a:lnTo>
                <a:lnTo>
                  <a:pt x="187452" y="77724"/>
                </a:lnTo>
                <a:lnTo>
                  <a:pt x="201168" y="77724"/>
                </a:lnTo>
                <a:close/>
              </a:path>
              <a:path w="388620" h="190500">
                <a:moveTo>
                  <a:pt x="201168" y="112776"/>
                </a:moveTo>
                <a:lnTo>
                  <a:pt x="201168" y="77724"/>
                </a:lnTo>
                <a:lnTo>
                  <a:pt x="187452" y="77724"/>
                </a:lnTo>
                <a:lnTo>
                  <a:pt x="187452" y="112776"/>
                </a:lnTo>
                <a:lnTo>
                  <a:pt x="201168" y="112776"/>
                </a:lnTo>
                <a:close/>
              </a:path>
              <a:path w="388620" h="190500">
                <a:moveTo>
                  <a:pt x="201168" y="112776"/>
                </a:moveTo>
                <a:lnTo>
                  <a:pt x="187452" y="112776"/>
                </a:lnTo>
                <a:lnTo>
                  <a:pt x="194310" y="115425"/>
                </a:lnTo>
                <a:lnTo>
                  <a:pt x="201168" y="112776"/>
                </a:lnTo>
                <a:close/>
              </a:path>
              <a:path w="388620" h="190500">
                <a:moveTo>
                  <a:pt x="194310" y="115425"/>
                </a:moveTo>
                <a:lnTo>
                  <a:pt x="187452" y="112776"/>
                </a:lnTo>
                <a:lnTo>
                  <a:pt x="187452" y="113184"/>
                </a:lnTo>
                <a:lnTo>
                  <a:pt x="193793" y="115625"/>
                </a:lnTo>
                <a:lnTo>
                  <a:pt x="194310" y="115425"/>
                </a:lnTo>
                <a:close/>
              </a:path>
              <a:path w="388620" h="190500">
                <a:moveTo>
                  <a:pt x="194826" y="74874"/>
                </a:moveTo>
                <a:lnTo>
                  <a:pt x="194310" y="74676"/>
                </a:lnTo>
                <a:lnTo>
                  <a:pt x="193793" y="74874"/>
                </a:lnTo>
                <a:lnTo>
                  <a:pt x="194310" y="75074"/>
                </a:lnTo>
                <a:lnTo>
                  <a:pt x="194826" y="74874"/>
                </a:lnTo>
                <a:close/>
              </a:path>
              <a:path w="388620" h="190500">
                <a:moveTo>
                  <a:pt x="194826" y="115625"/>
                </a:moveTo>
                <a:lnTo>
                  <a:pt x="194310" y="115425"/>
                </a:lnTo>
                <a:lnTo>
                  <a:pt x="193793" y="115625"/>
                </a:lnTo>
                <a:lnTo>
                  <a:pt x="194310" y="115824"/>
                </a:lnTo>
                <a:lnTo>
                  <a:pt x="194826" y="115625"/>
                </a:lnTo>
                <a:close/>
              </a:path>
              <a:path w="388620" h="190500">
                <a:moveTo>
                  <a:pt x="247757" y="95250"/>
                </a:moveTo>
                <a:lnTo>
                  <a:pt x="194826" y="74874"/>
                </a:lnTo>
                <a:lnTo>
                  <a:pt x="194310" y="75074"/>
                </a:lnTo>
                <a:lnTo>
                  <a:pt x="201168" y="77724"/>
                </a:lnTo>
                <a:lnTo>
                  <a:pt x="201168" y="113184"/>
                </a:lnTo>
                <a:lnTo>
                  <a:pt x="247757" y="95250"/>
                </a:lnTo>
                <a:close/>
              </a:path>
              <a:path w="388620" h="190500">
                <a:moveTo>
                  <a:pt x="201168" y="113184"/>
                </a:moveTo>
                <a:lnTo>
                  <a:pt x="201168" y="112776"/>
                </a:lnTo>
                <a:lnTo>
                  <a:pt x="194310" y="115425"/>
                </a:lnTo>
                <a:lnTo>
                  <a:pt x="194826" y="115625"/>
                </a:lnTo>
                <a:lnTo>
                  <a:pt x="201168" y="113184"/>
                </a:lnTo>
                <a:close/>
              </a:path>
              <a:path w="388620" h="190500">
                <a:moveTo>
                  <a:pt x="388620" y="190500"/>
                </a:moveTo>
                <a:lnTo>
                  <a:pt x="388620" y="0"/>
                </a:lnTo>
                <a:lnTo>
                  <a:pt x="194826" y="74874"/>
                </a:lnTo>
                <a:lnTo>
                  <a:pt x="247757" y="95250"/>
                </a:lnTo>
                <a:lnTo>
                  <a:pt x="350520" y="55692"/>
                </a:lnTo>
                <a:lnTo>
                  <a:pt x="350520" y="27432"/>
                </a:lnTo>
                <a:lnTo>
                  <a:pt x="376428" y="45720"/>
                </a:lnTo>
                <a:lnTo>
                  <a:pt x="376428" y="185789"/>
                </a:lnTo>
                <a:lnTo>
                  <a:pt x="388620" y="190500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247757" y="95250"/>
                </a:lnTo>
                <a:lnTo>
                  <a:pt x="194826" y="115625"/>
                </a:lnTo>
                <a:lnTo>
                  <a:pt x="350520" y="175779"/>
                </a:lnTo>
                <a:lnTo>
                  <a:pt x="350520" y="163068"/>
                </a:lnTo>
                <a:lnTo>
                  <a:pt x="376428" y="144780"/>
                </a:lnTo>
                <a:close/>
              </a:path>
              <a:path w="388620" h="190500">
                <a:moveTo>
                  <a:pt x="376428" y="45720"/>
                </a:moveTo>
                <a:lnTo>
                  <a:pt x="350520" y="27432"/>
                </a:lnTo>
                <a:lnTo>
                  <a:pt x="350520" y="55692"/>
                </a:lnTo>
                <a:lnTo>
                  <a:pt x="376428" y="45720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376428" y="45720"/>
                </a:lnTo>
                <a:lnTo>
                  <a:pt x="350520" y="55692"/>
                </a:lnTo>
                <a:lnTo>
                  <a:pt x="350520" y="134807"/>
                </a:lnTo>
                <a:lnTo>
                  <a:pt x="376428" y="144780"/>
                </a:lnTo>
                <a:close/>
              </a:path>
              <a:path w="388620" h="190500">
                <a:moveTo>
                  <a:pt x="376428" y="185789"/>
                </a:moveTo>
                <a:lnTo>
                  <a:pt x="376428" y="144780"/>
                </a:lnTo>
                <a:lnTo>
                  <a:pt x="350520" y="163068"/>
                </a:lnTo>
                <a:lnTo>
                  <a:pt x="350520" y="175779"/>
                </a:lnTo>
                <a:lnTo>
                  <a:pt x="376428" y="1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567805" y="3400297"/>
            <a:ext cx="2444750" cy="607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0615">
              <a:lnSpc>
                <a:spcPts val="3420"/>
              </a:lnSpc>
            </a:pPr>
            <a:r>
              <a:rPr sz="2950" b="1" i="1" spc="-8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</a:t>
            </a:r>
            <a:r>
              <a:rPr sz="2950" b="1" i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b="1" spc="22" baseline="-13000" dirty="0">
                <a:latin typeface="Tahoma" panose="020B0604030504040204"/>
                <a:cs typeface="Tahoma" panose="020B0604030504040204"/>
              </a:rPr>
              <a:t>SC1</a:t>
            </a:r>
            <a:r>
              <a:rPr sz="1950" b="1" spc="-37" baseline="-13000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SC))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ts val="1320"/>
              </a:lnSpc>
            </a:pPr>
            <a:r>
              <a:rPr sz="12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SC.C# </a:t>
            </a:r>
            <a:r>
              <a:rPr sz="12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1200" b="1" spc="-9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SC1.C#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1631" y="5436108"/>
            <a:ext cx="4476749" cy="103555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3573" y="877315"/>
            <a:ext cx="8591550" cy="2388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5" algn="just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</a:t>
            </a:r>
            <a:r>
              <a:rPr sz="2800" b="1" spc="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54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2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64465" marR="5080" algn="just">
              <a:lnSpc>
                <a:spcPct val="130000"/>
              </a:lnSpc>
              <a:spcBef>
                <a:spcPts val="48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虽然我们在讲解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操作时，使用笛卡尔积然后再进行选择来得到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  接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结果。这主要是方便大家理解。但当引入连接操作后，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DBMS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可直接进行  连接操作，而不必先形成笛卡尔积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8390890" cy="6026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spc="9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4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等值连接</a:t>
            </a: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(Equi-Join)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70815" marR="164465" algn="just">
              <a:lnSpc>
                <a:spcPct val="130000"/>
              </a:lnSpc>
              <a:spcBef>
                <a:spcPts val="1940"/>
              </a:spcBef>
              <a:tabLst>
                <a:tab pos="1451610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：给定关系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S, 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的等值连接运算结果也是一个关系， 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记作	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，它由关系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的笛卡尔积中选取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中属性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中属性 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B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上值相等的元组所构成。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  <a:spcBef>
                <a:spcPts val="1425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数学描述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170815" marR="169545">
              <a:lnSpc>
                <a:spcPct val="120000"/>
              </a:lnSpc>
            </a:pPr>
            <a:r>
              <a:rPr sz="2000" spc="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当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中运算符为“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＝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”时，就是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等值连接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，等值连接是</a:t>
            </a:r>
            <a:r>
              <a:rPr sz="2000" b="1" spc="5" dirty="0">
                <a:solidFill>
                  <a:srgbClr val="3333CC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连接的一  个特例；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 marR="5080">
              <a:lnSpc>
                <a:spcPct val="120000"/>
              </a:lnSpc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广义积的元组组合并不是都有意义的，另广义积的元组组合数目也非  常庞大，因此采用</a:t>
            </a:r>
            <a:r>
              <a:rPr sz="2000" b="1" spc="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连接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等值连接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运算可大幅度降低中间结果的保存量，  提高速度。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2183" y="2871216"/>
            <a:ext cx="757427" cy="4122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44787" y="3893820"/>
            <a:ext cx="4626864" cy="857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6697345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关系代数之纯关系操作：等值连接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(Equi-Join)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等值连接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(Equi-Join)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操作的示例一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抽象的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1965" y="3233166"/>
            <a:ext cx="1085849" cy="12687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73587" y="4122420"/>
            <a:ext cx="2124455" cy="2535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35871" y="3233166"/>
            <a:ext cx="1085088" cy="1572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17143" y="3253739"/>
            <a:ext cx="2120645" cy="1301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30615" y="3903726"/>
            <a:ext cx="371475" cy="243840"/>
          </a:xfrm>
          <a:custGeom>
            <a:avLst/>
            <a:gdLst/>
            <a:ahLst/>
            <a:cxnLst/>
            <a:rect l="l" t="t" r="r" b="b"/>
            <a:pathLst>
              <a:path w="371475" h="243839">
                <a:moveTo>
                  <a:pt x="32004" y="104393"/>
                </a:moveTo>
                <a:lnTo>
                  <a:pt x="5334" y="94487"/>
                </a:lnTo>
                <a:lnTo>
                  <a:pt x="4572" y="96773"/>
                </a:lnTo>
                <a:lnTo>
                  <a:pt x="2286" y="102869"/>
                </a:lnTo>
                <a:lnTo>
                  <a:pt x="1524" y="109727"/>
                </a:lnTo>
                <a:lnTo>
                  <a:pt x="762" y="115823"/>
                </a:lnTo>
                <a:lnTo>
                  <a:pt x="0" y="122681"/>
                </a:lnTo>
                <a:lnTo>
                  <a:pt x="762" y="128777"/>
                </a:lnTo>
                <a:lnTo>
                  <a:pt x="28956" y="127253"/>
                </a:lnTo>
                <a:lnTo>
                  <a:pt x="28956" y="117347"/>
                </a:lnTo>
                <a:lnTo>
                  <a:pt x="30480" y="108203"/>
                </a:lnTo>
                <a:lnTo>
                  <a:pt x="32004" y="104393"/>
                </a:lnTo>
                <a:close/>
              </a:path>
              <a:path w="371475" h="243839">
                <a:moveTo>
                  <a:pt x="60960" y="66293"/>
                </a:moveTo>
                <a:lnTo>
                  <a:pt x="43434" y="43433"/>
                </a:lnTo>
                <a:lnTo>
                  <a:pt x="38862" y="47243"/>
                </a:lnTo>
                <a:lnTo>
                  <a:pt x="33528" y="51815"/>
                </a:lnTo>
                <a:lnTo>
                  <a:pt x="28956" y="56387"/>
                </a:lnTo>
                <a:lnTo>
                  <a:pt x="24384" y="61721"/>
                </a:lnTo>
                <a:lnTo>
                  <a:pt x="21336" y="65531"/>
                </a:lnTo>
                <a:lnTo>
                  <a:pt x="43434" y="83819"/>
                </a:lnTo>
                <a:lnTo>
                  <a:pt x="46482" y="80009"/>
                </a:lnTo>
                <a:lnTo>
                  <a:pt x="57912" y="68579"/>
                </a:lnTo>
                <a:lnTo>
                  <a:pt x="60960" y="66293"/>
                </a:lnTo>
                <a:close/>
              </a:path>
              <a:path w="371475" h="243839">
                <a:moveTo>
                  <a:pt x="107442" y="41147"/>
                </a:moveTo>
                <a:lnTo>
                  <a:pt x="97536" y="14477"/>
                </a:lnTo>
                <a:lnTo>
                  <a:pt x="83820" y="19811"/>
                </a:lnTo>
                <a:lnTo>
                  <a:pt x="70104" y="26669"/>
                </a:lnTo>
                <a:lnTo>
                  <a:pt x="69342" y="26669"/>
                </a:lnTo>
                <a:lnTo>
                  <a:pt x="83820" y="51815"/>
                </a:lnTo>
                <a:lnTo>
                  <a:pt x="96012" y="45719"/>
                </a:lnTo>
                <a:lnTo>
                  <a:pt x="107442" y="41147"/>
                </a:lnTo>
                <a:close/>
              </a:path>
              <a:path w="371475" h="243839">
                <a:moveTo>
                  <a:pt x="160020" y="30479"/>
                </a:moveTo>
                <a:lnTo>
                  <a:pt x="156972" y="1523"/>
                </a:lnTo>
                <a:lnTo>
                  <a:pt x="149352" y="2285"/>
                </a:lnTo>
                <a:lnTo>
                  <a:pt x="131826" y="5333"/>
                </a:lnTo>
                <a:lnTo>
                  <a:pt x="127254" y="6095"/>
                </a:lnTo>
                <a:lnTo>
                  <a:pt x="133350" y="34289"/>
                </a:lnTo>
                <a:lnTo>
                  <a:pt x="137922" y="32765"/>
                </a:lnTo>
                <a:lnTo>
                  <a:pt x="153924" y="30479"/>
                </a:lnTo>
                <a:lnTo>
                  <a:pt x="160020" y="30479"/>
                </a:lnTo>
                <a:close/>
              </a:path>
              <a:path w="371475" h="243839">
                <a:moveTo>
                  <a:pt x="216408" y="1523"/>
                </a:moveTo>
                <a:lnTo>
                  <a:pt x="203454" y="727"/>
                </a:lnTo>
                <a:lnTo>
                  <a:pt x="187452" y="0"/>
                </a:lnTo>
                <a:lnTo>
                  <a:pt x="186690" y="28955"/>
                </a:lnTo>
                <a:lnTo>
                  <a:pt x="204216" y="29064"/>
                </a:lnTo>
                <a:lnTo>
                  <a:pt x="214122" y="30479"/>
                </a:lnTo>
                <a:lnTo>
                  <a:pt x="216408" y="1523"/>
                </a:lnTo>
                <a:close/>
              </a:path>
              <a:path w="371475" h="243839">
                <a:moveTo>
                  <a:pt x="275844" y="15239"/>
                </a:moveTo>
                <a:lnTo>
                  <a:pt x="272034" y="13715"/>
                </a:lnTo>
                <a:lnTo>
                  <a:pt x="256032" y="9143"/>
                </a:lnTo>
                <a:lnTo>
                  <a:pt x="246888" y="6857"/>
                </a:lnTo>
                <a:lnTo>
                  <a:pt x="240030" y="34289"/>
                </a:lnTo>
                <a:lnTo>
                  <a:pt x="249936" y="36575"/>
                </a:lnTo>
                <a:lnTo>
                  <a:pt x="265938" y="41909"/>
                </a:lnTo>
                <a:lnTo>
                  <a:pt x="275844" y="15239"/>
                </a:lnTo>
                <a:close/>
              </a:path>
              <a:path w="371475" h="243839">
                <a:moveTo>
                  <a:pt x="329946" y="44195"/>
                </a:moveTo>
                <a:lnTo>
                  <a:pt x="326898" y="41909"/>
                </a:lnTo>
                <a:lnTo>
                  <a:pt x="320802" y="38099"/>
                </a:lnTo>
                <a:lnTo>
                  <a:pt x="314706" y="33527"/>
                </a:lnTo>
                <a:lnTo>
                  <a:pt x="304038" y="27431"/>
                </a:lnTo>
                <a:lnTo>
                  <a:pt x="290322" y="52577"/>
                </a:lnTo>
                <a:lnTo>
                  <a:pt x="300228" y="58673"/>
                </a:lnTo>
                <a:lnTo>
                  <a:pt x="304800" y="61721"/>
                </a:lnTo>
                <a:lnTo>
                  <a:pt x="310134" y="65531"/>
                </a:lnTo>
                <a:lnTo>
                  <a:pt x="312420" y="67055"/>
                </a:lnTo>
                <a:lnTo>
                  <a:pt x="329946" y="44195"/>
                </a:lnTo>
                <a:close/>
              </a:path>
              <a:path w="371475" h="243839">
                <a:moveTo>
                  <a:pt x="368046" y="97535"/>
                </a:moveTo>
                <a:lnTo>
                  <a:pt x="367284" y="95249"/>
                </a:lnTo>
                <a:lnTo>
                  <a:pt x="364998" y="89153"/>
                </a:lnTo>
                <a:lnTo>
                  <a:pt x="362712" y="83819"/>
                </a:lnTo>
                <a:lnTo>
                  <a:pt x="358902" y="77723"/>
                </a:lnTo>
                <a:lnTo>
                  <a:pt x="355854" y="71627"/>
                </a:lnTo>
                <a:lnTo>
                  <a:pt x="352806" y="67817"/>
                </a:lnTo>
                <a:lnTo>
                  <a:pt x="329184" y="84581"/>
                </a:lnTo>
                <a:lnTo>
                  <a:pt x="332232" y="88391"/>
                </a:lnTo>
                <a:lnTo>
                  <a:pt x="335280" y="92963"/>
                </a:lnTo>
                <a:lnTo>
                  <a:pt x="336804" y="96773"/>
                </a:lnTo>
                <a:lnTo>
                  <a:pt x="339090" y="101345"/>
                </a:lnTo>
                <a:lnTo>
                  <a:pt x="340614" y="105155"/>
                </a:lnTo>
                <a:lnTo>
                  <a:pt x="368046" y="97535"/>
                </a:lnTo>
                <a:close/>
              </a:path>
              <a:path w="371475" h="243839">
                <a:moveTo>
                  <a:pt x="371094" y="134873"/>
                </a:moveTo>
                <a:lnTo>
                  <a:pt x="371094" y="131063"/>
                </a:lnTo>
                <a:lnTo>
                  <a:pt x="342900" y="128015"/>
                </a:lnTo>
                <a:lnTo>
                  <a:pt x="341376" y="135635"/>
                </a:lnTo>
                <a:lnTo>
                  <a:pt x="340614" y="140207"/>
                </a:lnTo>
                <a:lnTo>
                  <a:pt x="338328" y="144017"/>
                </a:lnTo>
                <a:lnTo>
                  <a:pt x="336804" y="148589"/>
                </a:lnTo>
                <a:lnTo>
                  <a:pt x="336042" y="150113"/>
                </a:lnTo>
                <a:lnTo>
                  <a:pt x="361188" y="163067"/>
                </a:lnTo>
                <a:lnTo>
                  <a:pt x="365760" y="153923"/>
                </a:lnTo>
                <a:lnTo>
                  <a:pt x="368046" y="147827"/>
                </a:lnTo>
                <a:lnTo>
                  <a:pt x="369570" y="141731"/>
                </a:lnTo>
                <a:lnTo>
                  <a:pt x="371094" y="134873"/>
                </a:lnTo>
                <a:close/>
              </a:path>
              <a:path w="371475" h="243839">
                <a:moveTo>
                  <a:pt x="341376" y="189737"/>
                </a:moveTo>
                <a:lnTo>
                  <a:pt x="321564" y="169163"/>
                </a:lnTo>
                <a:lnTo>
                  <a:pt x="318516" y="172211"/>
                </a:lnTo>
                <a:lnTo>
                  <a:pt x="304800" y="183641"/>
                </a:lnTo>
                <a:lnTo>
                  <a:pt x="301752" y="185165"/>
                </a:lnTo>
                <a:lnTo>
                  <a:pt x="316992" y="208787"/>
                </a:lnTo>
                <a:lnTo>
                  <a:pt x="321564" y="206501"/>
                </a:lnTo>
                <a:lnTo>
                  <a:pt x="327660" y="201929"/>
                </a:lnTo>
                <a:lnTo>
                  <a:pt x="338328" y="192785"/>
                </a:lnTo>
                <a:lnTo>
                  <a:pt x="341376" y="189737"/>
                </a:lnTo>
                <a:close/>
              </a:path>
              <a:path w="371475" h="243839">
                <a:moveTo>
                  <a:pt x="290322" y="223265"/>
                </a:moveTo>
                <a:lnTo>
                  <a:pt x="278130" y="198119"/>
                </a:lnTo>
                <a:lnTo>
                  <a:pt x="275844" y="198881"/>
                </a:lnTo>
                <a:lnTo>
                  <a:pt x="262890" y="204215"/>
                </a:lnTo>
                <a:lnTo>
                  <a:pt x="252984" y="206501"/>
                </a:lnTo>
                <a:lnTo>
                  <a:pt x="261366" y="233933"/>
                </a:lnTo>
                <a:lnTo>
                  <a:pt x="272796" y="230885"/>
                </a:lnTo>
                <a:lnTo>
                  <a:pt x="288036" y="224789"/>
                </a:lnTo>
                <a:lnTo>
                  <a:pt x="290322" y="223265"/>
                </a:lnTo>
                <a:close/>
              </a:path>
              <a:path w="371475" h="243839">
                <a:moveTo>
                  <a:pt x="231648" y="240791"/>
                </a:moveTo>
                <a:lnTo>
                  <a:pt x="227076" y="212597"/>
                </a:lnTo>
                <a:lnTo>
                  <a:pt x="217932" y="214121"/>
                </a:lnTo>
                <a:lnTo>
                  <a:pt x="201930" y="215645"/>
                </a:lnTo>
                <a:lnTo>
                  <a:pt x="200406" y="215645"/>
                </a:lnTo>
                <a:lnTo>
                  <a:pt x="201930" y="243839"/>
                </a:lnTo>
                <a:lnTo>
                  <a:pt x="204978" y="243839"/>
                </a:lnTo>
                <a:lnTo>
                  <a:pt x="222504" y="242315"/>
                </a:lnTo>
                <a:lnTo>
                  <a:pt x="231648" y="240791"/>
                </a:lnTo>
                <a:close/>
              </a:path>
              <a:path w="371475" h="243839">
                <a:moveTo>
                  <a:pt x="172974" y="215645"/>
                </a:moveTo>
                <a:lnTo>
                  <a:pt x="168402" y="215573"/>
                </a:lnTo>
                <a:lnTo>
                  <a:pt x="153162" y="214121"/>
                </a:lnTo>
                <a:lnTo>
                  <a:pt x="146304" y="212597"/>
                </a:lnTo>
                <a:lnTo>
                  <a:pt x="141732" y="240791"/>
                </a:lnTo>
                <a:lnTo>
                  <a:pt x="150114" y="242315"/>
                </a:lnTo>
                <a:lnTo>
                  <a:pt x="168402" y="243839"/>
                </a:lnTo>
                <a:lnTo>
                  <a:pt x="172212" y="243839"/>
                </a:lnTo>
                <a:lnTo>
                  <a:pt x="172974" y="215645"/>
                </a:lnTo>
                <a:close/>
              </a:path>
              <a:path w="371475" h="243839">
                <a:moveTo>
                  <a:pt x="120396" y="207263"/>
                </a:moveTo>
                <a:lnTo>
                  <a:pt x="108204" y="203453"/>
                </a:lnTo>
                <a:lnTo>
                  <a:pt x="95250" y="198119"/>
                </a:lnTo>
                <a:lnTo>
                  <a:pt x="83058" y="224027"/>
                </a:lnTo>
                <a:lnTo>
                  <a:pt x="85344" y="224789"/>
                </a:lnTo>
                <a:lnTo>
                  <a:pt x="99822" y="230885"/>
                </a:lnTo>
                <a:lnTo>
                  <a:pt x="112014" y="234695"/>
                </a:lnTo>
                <a:lnTo>
                  <a:pt x="120396" y="207263"/>
                </a:lnTo>
                <a:close/>
              </a:path>
              <a:path w="371475" h="243839">
                <a:moveTo>
                  <a:pt x="71628" y="185927"/>
                </a:moveTo>
                <a:lnTo>
                  <a:pt x="67056" y="182879"/>
                </a:lnTo>
                <a:lnTo>
                  <a:pt x="62484" y="179069"/>
                </a:lnTo>
                <a:lnTo>
                  <a:pt x="57912" y="176021"/>
                </a:lnTo>
                <a:lnTo>
                  <a:pt x="53340" y="172211"/>
                </a:lnTo>
                <a:lnTo>
                  <a:pt x="51816" y="169925"/>
                </a:lnTo>
                <a:lnTo>
                  <a:pt x="32004" y="190499"/>
                </a:lnTo>
                <a:lnTo>
                  <a:pt x="34290" y="193547"/>
                </a:lnTo>
                <a:lnTo>
                  <a:pt x="39624" y="198119"/>
                </a:lnTo>
                <a:lnTo>
                  <a:pt x="45720" y="202691"/>
                </a:lnTo>
                <a:lnTo>
                  <a:pt x="56388" y="210311"/>
                </a:lnTo>
                <a:lnTo>
                  <a:pt x="71628" y="185927"/>
                </a:lnTo>
                <a:close/>
              </a:path>
              <a:path w="371475" h="243839">
                <a:moveTo>
                  <a:pt x="36576" y="150875"/>
                </a:moveTo>
                <a:lnTo>
                  <a:pt x="32766" y="143255"/>
                </a:lnTo>
                <a:lnTo>
                  <a:pt x="31242" y="139445"/>
                </a:lnTo>
                <a:lnTo>
                  <a:pt x="29718" y="130301"/>
                </a:lnTo>
                <a:lnTo>
                  <a:pt x="29718" y="129539"/>
                </a:lnTo>
                <a:lnTo>
                  <a:pt x="762" y="132587"/>
                </a:lnTo>
                <a:lnTo>
                  <a:pt x="1524" y="136397"/>
                </a:lnTo>
                <a:lnTo>
                  <a:pt x="4572" y="148589"/>
                </a:lnTo>
                <a:lnTo>
                  <a:pt x="6858" y="155447"/>
                </a:lnTo>
                <a:lnTo>
                  <a:pt x="9906" y="160781"/>
                </a:lnTo>
                <a:lnTo>
                  <a:pt x="11430" y="164591"/>
                </a:lnTo>
                <a:lnTo>
                  <a:pt x="36576" y="150875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34169" y="3890771"/>
            <a:ext cx="371475" cy="245110"/>
          </a:xfrm>
          <a:custGeom>
            <a:avLst/>
            <a:gdLst/>
            <a:ahLst/>
            <a:cxnLst/>
            <a:rect l="l" t="t" r="r" b="b"/>
            <a:pathLst>
              <a:path w="371475" h="245110">
                <a:moveTo>
                  <a:pt x="31242" y="104393"/>
                </a:moveTo>
                <a:lnTo>
                  <a:pt x="4571" y="95249"/>
                </a:lnTo>
                <a:lnTo>
                  <a:pt x="3809" y="96773"/>
                </a:lnTo>
                <a:lnTo>
                  <a:pt x="2285" y="103631"/>
                </a:lnTo>
                <a:lnTo>
                  <a:pt x="761" y="109727"/>
                </a:lnTo>
                <a:lnTo>
                  <a:pt x="0" y="116585"/>
                </a:lnTo>
                <a:lnTo>
                  <a:pt x="0" y="128777"/>
                </a:lnTo>
                <a:lnTo>
                  <a:pt x="28956" y="127253"/>
                </a:lnTo>
                <a:lnTo>
                  <a:pt x="28956" y="117347"/>
                </a:lnTo>
                <a:lnTo>
                  <a:pt x="29718" y="113537"/>
                </a:lnTo>
                <a:lnTo>
                  <a:pt x="31242" y="104393"/>
                </a:lnTo>
                <a:close/>
              </a:path>
              <a:path w="371475" h="245110">
                <a:moveTo>
                  <a:pt x="60960" y="66293"/>
                </a:moveTo>
                <a:lnTo>
                  <a:pt x="43433" y="44195"/>
                </a:lnTo>
                <a:lnTo>
                  <a:pt x="38861" y="47243"/>
                </a:lnTo>
                <a:lnTo>
                  <a:pt x="33527" y="51815"/>
                </a:lnTo>
                <a:lnTo>
                  <a:pt x="28955" y="57149"/>
                </a:lnTo>
                <a:lnTo>
                  <a:pt x="24383" y="61721"/>
                </a:lnTo>
                <a:lnTo>
                  <a:pt x="20574" y="66293"/>
                </a:lnTo>
                <a:lnTo>
                  <a:pt x="42672" y="83819"/>
                </a:lnTo>
                <a:lnTo>
                  <a:pt x="46481" y="80009"/>
                </a:lnTo>
                <a:lnTo>
                  <a:pt x="49529" y="76199"/>
                </a:lnTo>
                <a:lnTo>
                  <a:pt x="53340" y="72389"/>
                </a:lnTo>
                <a:lnTo>
                  <a:pt x="57912" y="68579"/>
                </a:lnTo>
                <a:lnTo>
                  <a:pt x="60960" y="66293"/>
                </a:lnTo>
                <a:close/>
              </a:path>
              <a:path w="371475" h="245110">
                <a:moveTo>
                  <a:pt x="107442" y="41909"/>
                </a:moveTo>
                <a:lnTo>
                  <a:pt x="97535" y="15239"/>
                </a:lnTo>
                <a:lnTo>
                  <a:pt x="83819" y="19811"/>
                </a:lnTo>
                <a:lnTo>
                  <a:pt x="69341" y="26669"/>
                </a:lnTo>
                <a:lnTo>
                  <a:pt x="69341" y="27431"/>
                </a:lnTo>
                <a:lnTo>
                  <a:pt x="83058" y="51815"/>
                </a:lnTo>
                <a:lnTo>
                  <a:pt x="83820" y="51815"/>
                </a:lnTo>
                <a:lnTo>
                  <a:pt x="96012" y="45719"/>
                </a:lnTo>
                <a:lnTo>
                  <a:pt x="107442" y="41909"/>
                </a:lnTo>
                <a:close/>
              </a:path>
              <a:path w="371475" h="245110">
                <a:moveTo>
                  <a:pt x="159258" y="30479"/>
                </a:moveTo>
                <a:lnTo>
                  <a:pt x="156972" y="2285"/>
                </a:lnTo>
                <a:lnTo>
                  <a:pt x="149352" y="3047"/>
                </a:lnTo>
                <a:lnTo>
                  <a:pt x="131826" y="5333"/>
                </a:lnTo>
                <a:lnTo>
                  <a:pt x="126492" y="6857"/>
                </a:lnTo>
                <a:lnTo>
                  <a:pt x="133350" y="34289"/>
                </a:lnTo>
                <a:lnTo>
                  <a:pt x="137922" y="33527"/>
                </a:lnTo>
                <a:lnTo>
                  <a:pt x="159258" y="30479"/>
                </a:lnTo>
                <a:close/>
              </a:path>
              <a:path w="371475" h="245110">
                <a:moveTo>
                  <a:pt x="216408" y="2285"/>
                </a:moveTo>
                <a:lnTo>
                  <a:pt x="203454" y="761"/>
                </a:lnTo>
                <a:lnTo>
                  <a:pt x="186690" y="0"/>
                </a:lnTo>
                <a:lnTo>
                  <a:pt x="185928" y="28955"/>
                </a:lnTo>
                <a:lnTo>
                  <a:pt x="202692" y="29717"/>
                </a:lnTo>
                <a:lnTo>
                  <a:pt x="213360" y="30479"/>
                </a:lnTo>
                <a:lnTo>
                  <a:pt x="216408" y="2285"/>
                </a:lnTo>
                <a:close/>
              </a:path>
              <a:path w="371475" h="245110">
                <a:moveTo>
                  <a:pt x="275844" y="15239"/>
                </a:moveTo>
                <a:lnTo>
                  <a:pt x="272034" y="13715"/>
                </a:lnTo>
                <a:lnTo>
                  <a:pt x="256032" y="9143"/>
                </a:lnTo>
                <a:lnTo>
                  <a:pt x="246126" y="6857"/>
                </a:lnTo>
                <a:lnTo>
                  <a:pt x="240029" y="35051"/>
                </a:lnTo>
                <a:lnTo>
                  <a:pt x="249174" y="37337"/>
                </a:lnTo>
                <a:lnTo>
                  <a:pt x="263652" y="41147"/>
                </a:lnTo>
                <a:lnTo>
                  <a:pt x="265938" y="41909"/>
                </a:lnTo>
                <a:lnTo>
                  <a:pt x="275844" y="15239"/>
                </a:lnTo>
                <a:close/>
              </a:path>
              <a:path w="371475" h="245110">
                <a:moveTo>
                  <a:pt x="329946" y="44957"/>
                </a:moveTo>
                <a:lnTo>
                  <a:pt x="326136" y="42671"/>
                </a:lnTo>
                <a:lnTo>
                  <a:pt x="320802" y="38099"/>
                </a:lnTo>
                <a:lnTo>
                  <a:pt x="313944" y="33527"/>
                </a:lnTo>
                <a:lnTo>
                  <a:pt x="304038" y="28193"/>
                </a:lnTo>
                <a:lnTo>
                  <a:pt x="289560" y="52577"/>
                </a:lnTo>
                <a:lnTo>
                  <a:pt x="300228" y="58673"/>
                </a:lnTo>
                <a:lnTo>
                  <a:pt x="304800" y="61721"/>
                </a:lnTo>
                <a:lnTo>
                  <a:pt x="309372" y="65531"/>
                </a:lnTo>
                <a:lnTo>
                  <a:pt x="311658" y="67055"/>
                </a:lnTo>
                <a:lnTo>
                  <a:pt x="329946" y="44957"/>
                </a:lnTo>
                <a:close/>
              </a:path>
              <a:path w="371475" h="245110">
                <a:moveTo>
                  <a:pt x="368046" y="97535"/>
                </a:moveTo>
                <a:lnTo>
                  <a:pt x="367284" y="96011"/>
                </a:lnTo>
                <a:lnTo>
                  <a:pt x="364998" y="89915"/>
                </a:lnTo>
                <a:lnTo>
                  <a:pt x="358902" y="77723"/>
                </a:lnTo>
                <a:lnTo>
                  <a:pt x="355092" y="72389"/>
                </a:lnTo>
                <a:lnTo>
                  <a:pt x="352044" y="67817"/>
                </a:lnTo>
                <a:lnTo>
                  <a:pt x="329184" y="84581"/>
                </a:lnTo>
                <a:lnTo>
                  <a:pt x="332232" y="89153"/>
                </a:lnTo>
                <a:lnTo>
                  <a:pt x="334518" y="92963"/>
                </a:lnTo>
                <a:lnTo>
                  <a:pt x="336804" y="97535"/>
                </a:lnTo>
                <a:lnTo>
                  <a:pt x="339090" y="101345"/>
                </a:lnTo>
                <a:lnTo>
                  <a:pt x="340614" y="105917"/>
                </a:lnTo>
                <a:lnTo>
                  <a:pt x="368046" y="97535"/>
                </a:lnTo>
                <a:close/>
              </a:path>
              <a:path w="371475" h="245110">
                <a:moveTo>
                  <a:pt x="371094" y="131063"/>
                </a:moveTo>
                <a:lnTo>
                  <a:pt x="342900" y="128015"/>
                </a:lnTo>
                <a:lnTo>
                  <a:pt x="342138" y="131825"/>
                </a:lnTo>
                <a:lnTo>
                  <a:pt x="341376" y="136397"/>
                </a:lnTo>
                <a:lnTo>
                  <a:pt x="339852" y="140207"/>
                </a:lnTo>
                <a:lnTo>
                  <a:pt x="338328" y="144779"/>
                </a:lnTo>
                <a:lnTo>
                  <a:pt x="336804" y="148589"/>
                </a:lnTo>
                <a:lnTo>
                  <a:pt x="336042" y="150113"/>
                </a:lnTo>
                <a:lnTo>
                  <a:pt x="361188" y="163067"/>
                </a:lnTo>
                <a:lnTo>
                  <a:pt x="362712" y="160781"/>
                </a:lnTo>
                <a:lnTo>
                  <a:pt x="367284" y="148589"/>
                </a:lnTo>
                <a:lnTo>
                  <a:pt x="369570" y="141731"/>
                </a:lnTo>
                <a:lnTo>
                  <a:pt x="370332" y="135635"/>
                </a:lnTo>
                <a:lnTo>
                  <a:pt x="371094" y="131063"/>
                </a:lnTo>
                <a:close/>
              </a:path>
              <a:path w="371475" h="245110">
                <a:moveTo>
                  <a:pt x="341376" y="189737"/>
                </a:moveTo>
                <a:lnTo>
                  <a:pt x="321564" y="169163"/>
                </a:lnTo>
                <a:lnTo>
                  <a:pt x="313944" y="176783"/>
                </a:lnTo>
                <a:lnTo>
                  <a:pt x="309372" y="179831"/>
                </a:lnTo>
                <a:lnTo>
                  <a:pt x="304038" y="183641"/>
                </a:lnTo>
                <a:lnTo>
                  <a:pt x="300990" y="185927"/>
                </a:lnTo>
                <a:lnTo>
                  <a:pt x="316992" y="209549"/>
                </a:lnTo>
                <a:lnTo>
                  <a:pt x="320802" y="206501"/>
                </a:lnTo>
                <a:lnTo>
                  <a:pt x="326898" y="202691"/>
                </a:lnTo>
                <a:lnTo>
                  <a:pt x="332994" y="198119"/>
                </a:lnTo>
                <a:lnTo>
                  <a:pt x="341376" y="189737"/>
                </a:lnTo>
                <a:close/>
              </a:path>
              <a:path w="371475" h="245110">
                <a:moveTo>
                  <a:pt x="290322" y="224027"/>
                </a:moveTo>
                <a:lnTo>
                  <a:pt x="278130" y="198119"/>
                </a:lnTo>
                <a:lnTo>
                  <a:pt x="275844" y="198881"/>
                </a:lnTo>
                <a:lnTo>
                  <a:pt x="262128" y="204215"/>
                </a:lnTo>
                <a:lnTo>
                  <a:pt x="252984" y="207263"/>
                </a:lnTo>
                <a:lnTo>
                  <a:pt x="261365" y="233933"/>
                </a:lnTo>
                <a:lnTo>
                  <a:pt x="272796" y="230885"/>
                </a:lnTo>
                <a:lnTo>
                  <a:pt x="288036" y="224789"/>
                </a:lnTo>
                <a:lnTo>
                  <a:pt x="290322" y="224027"/>
                </a:lnTo>
                <a:close/>
              </a:path>
              <a:path w="371475" h="245110">
                <a:moveTo>
                  <a:pt x="231647" y="240791"/>
                </a:moveTo>
                <a:lnTo>
                  <a:pt x="227076" y="212597"/>
                </a:lnTo>
                <a:lnTo>
                  <a:pt x="217932" y="214121"/>
                </a:lnTo>
                <a:lnTo>
                  <a:pt x="201930" y="215645"/>
                </a:lnTo>
                <a:lnTo>
                  <a:pt x="200406" y="215645"/>
                </a:lnTo>
                <a:lnTo>
                  <a:pt x="201168" y="244601"/>
                </a:lnTo>
                <a:lnTo>
                  <a:pt x="204978" y="243839"/>
                </a:lnTo>
                <a:lnTo>
                  <a:pt x="222504" y="242315"/>
                </a:lnTo>
                <a:lnTo>
                  <a:pt x="231647" y="240791"/>
                </a:lnTo>
                <a:close/>
              </a:path>
              <a:path w="371475" h="245110">
                <a:moveTo>
                  <a:pt x="172974" y="215645"/>
                </a:moveTo>
                <a:lnTo>
                  <a:pt x="167640" y="215573"/>
                </a:lnTo>
                <a:lnTo>
                  <a:pt x="152400" y="214121"/>
                </a:lnTo>
                <a:lnTo>
                  <a:pt x="146304" y="213359"/>
                </a:lnTo>
                <a:lnTo>
                  <a:pt x="141732" y="241553"/>
                </a:lnTo>
                <a:lnTo>
                  <a:pt x="150114" y="242315"/>
                </a:lnTo>
                <a:lnTo>
                  <a:pt x="167640" y="243839"/>
                </a:lnTo>
                <a:lnTo>
                  <a:pt x="172212" y="244601"/>
                </a:lnTo>
                <a:lnTo>
                  <a:pt x="172974" y="215645"/>
                </a:lnTo>
                <a:close/>
              </a:path>
              <a:path w="371475" h="245110">
                <a:moveTo>
                  <a:pt x="120396" y="207263"/>
                </a:moveTo>
                <a:lnTo>
                  <a:pt x="108204" y="203453"/>
                </a:lnTo>
                <a:lnTo>
                  <a:pt x="95250" y="198881"/>
                </a:lnTo>
                <a:lnTo>
                  <a:pt x="83058" y="224789"/>
                </a:lnTo>
                <a:lnTo>
                  <a:pt x="84582" y="225551"/>
                </a:lnTo>
                <a:lnTo>
                  <a:pt x="99822" y="230885"/>
                </a:lnTo>
                <a:lnTo>
                  <a:pt x="112014" y="234695"/>
                </a:lnTo>
                <a:lnTo>
                  <a:pt x="120396" y="207263"/>
                </a:lnTo>
                <a:close/>
              </a:path>
              <a:path w="371475" h="245110">
                <a:moveTo>
                  <a:pt x="71628" y="186689"/>
                </a:moveTo>
                <a:lnTo>
                  <a:pt x="67056" y="182879"/>
                </a:lnTo>
                <a:lnTo>
                  <a:pt x="61722" y="179831"/>
                </a:lnTo>
                <a:lnTo>
                  <a:pt x="57150" y="176021"/>
                </a:lnTo>
                <a:lnTo>
                  <a:pt x="51816" y="170687"/>
                </a:lnTo>
                <a:lnTo>
                  <a:pt x="31242" y="191261"/>
                </a:lnTo>
                <a:lnTo>
                  <a:pt x="34290" y="193547"/>
                </a:lnTo>
                <a:lnTo>
                  <a:pt x="44958" y="202691"/>
                </a:lnTo>
                <a:lnTo>
                  <a:pt x="51053" y="207263"/>
                </a:lnTo>
                <a:lnTo>
                  <a:pt x="56388" y="210311"/>
                </a:lnTo>
                <a:lnTo>
                  <a:pt x="71628" y="186689"/>
                </a:lnTo>
                <a:close/>
              </a:path>
              <a:path w="371475" h="245110">
                <a:moveTo>
                  <a:pt x="36576" y="151637"/>
                </a:moveTo>
                <a:lnTo>
                  <a:pt x="35052" y="147827"/>
                </a:lnTo>
                <a:lnTo>
                  <a:pt x="32766" y="143255"/>
                </a:lnTo>
                <a:lnTo>
                  <a:pt x="31242" y="139445"/>
                </a:lnTo>
                <a:lnTo>
                  <a:pt x="29718" y="134873"/>
                </a:lnTo>
                <a:lnTo>
                  <a:pt x="28956" y="131063"/>
                </a:lnTo>
                <a:lnTo>
                  <a:pt x="28956" y="129539"/>
                </a:lnTo>
                <a:lnTo>
                  <a:pt x="762" y="133349"/>
                </a:lnTo>
                <a:lnTo>
                  <a:pt x="1524" y="136397"/>
                </a:lnTo>
                <a:lnTo>
                  <a:pt x="2286" y="143255"/>
                </a:lnTo>
                <a:lnTo>
                  <a:pt x="9144" y="161543"/>
                </a:lnTo>
                <a:lnTo>
                  <a:pt x="11430" y="165353"/>
                </a:lnTo>
                <a:lnTo>
                  <a:pt x="36576" y="15163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47123" y="4195571"/>
            <a:ext cx="371475" cy="245110"/>
          </a:xfrm>
          <a:custGeom>
            <a:avLst/>
            <a:gdLst/>
            <a:ahLst/>
            <a:cxnLst/>
            <a:rect l="l" t="t" r="r" b="b"/>
            <a:pathLst>
              <a:path w="371475" h="245110">
                <a:moveTo>
                  <a:pt x="31242" y="104393"/>
                </a:moveTo>
                <a:lnTo>
                  <a:pt x="4571" y="95249"/>
                </a:lnTo>
                <a:lnTo>
                  <a:pt x="3809" y="96773"/>
                </a:lnTo>
                <a:lnTo>
                  <a:pt x="2285" y="103631"/>
                </a:lnTo>
                <a:lnTo>
                  <a:pt x="761" y="109727"/>
                </a:lnTo>
                <a:lnTo>
                  <a:pt x="0" y="116585"/>
                </a:lnTo>
                <a:lnTo>
                  <a:pt x="0" y="128777"/>
                </a:lnTo>
                <a:lnTo>
                  <a:pt x="28194" y="127294"/>
                </a:lnTo>
                <a:lnTo>
                  <a:pt x="28194" y="121919"/>
                </a:lnTo>
                <a:lnTo>
                  <a:pt x="28956" y="117347"/>
                </a:lnTo>
                <a:lnTo>
                  <a:pt x="28956" y="113537"/>
                </a:lnTo>
                <a:lnTo>
                  <a:pt x="29718" y="108965"/>
                </a:lnTo>
                <a:lnTo>
                  <a:pt x="31242" y="104393"/>
                </a:lnTo>
                <a:close/>
              </a:path>
              <a:path w="371475" h="245110">
                <a:moveTo>
                  <a:pt x="28956" y="127253"/>
                </a:moveTo>
                <a:lnTo>
                  <a:pt x="28194" y="121919"/>
                </a:lnTo>
                <a:lnTo>
                  <a:pt x="28194" y="127294"/>
                </a:lnTo>
                <a:lnTo>
                  <a:pt x="28956" y="127253"/>
                </a:lnTo>
                <a:close/>
              </a:path>
              <a:path w="371475" h="245110">
                <a:moveTo>
                  <a:pt x="60960" y="66293"/>
                </a:moveTo>
                <a:lnTo>
                  <a:pt x="42671" y="44195"/>
                </a:lnTo>
                <a:lnTo>
                  <a:pt x="38861" y="47243"/>
                </a:lnTo>
                <a:lnTo>
                  <a:pt x="33527" y="51815"/>
                </a:lnTo>
                <a:lnTo>
                  <a:pt x="23621" y="61721"/>
                </a:lnTo>
                <a:lnTo>
                  <a:pt x="20574" y="66293"/>
                </a:lnTo>
                <a:lnTo>
                  <a:pt x="42672" y="83819"/>
                </a:lnTo>
                <a:lnTo>
                  <a:pt x="45719" y="80009"/>
                </a:lnTo>
                <a:lnTo>
                  <a:pt x="53340" y="72389"/>
                </a:lnTo>
                <a:lnTo>
                  <a:pt x="57912" y="68579"/>
                </a:lnTo>
                <a:lnTo>
                  <a:pt x="60960" y="66293"/>
                </a:lnTo>
                <a:close/>
              </a:path>
              <a:path w="371475" h="245110">
                <a:moveTo>
                  <a:pt x="107442" y="41909"/>
                </a:moveTo>
                <a:lnTo>
                  <a:pt x="96773" y="15239"/>
                </a:lnTo>
                <a:lnTo>
                  <a:pt x="83819" y="19811"/>
                </a:lnTo>
                <a:lnTo>
                  <a:pt x="69341" y="26669"/>
                </a:lnTo>
                <a:lnTo>
                  <a:pt x="68580" y="27431"/>
                </a:lnTo>
                <a:lnTo>
                  <a:pt x="83058" y="51815"/>
                </a:lnTo>
                <a:lnTo>
                  <a:pt x="83820" y="51815"/>
                </a:lnTo>
                <a:lnTo>
                  <a:pt x="96012" y="45719"/>
                </a:lnTo>
                <a:lnTo>
                  <a:pt x="107442" y="41909"/>
                </a:lnTo>
                <a:close/>
              </a:path>
              <a:path w="371475" h="245110">
                <a:moveTo>
                  <a:pt x="159258" y="30479"/>
                </a:moveTo>
                <a:lnTo>
                  <a:pt x="156210" y="2285"/>
                </a:lnTo>
                <a:lnTo>
                  <a:pt x="148590" y="3047"/>
                </a:lnTo>
                <a:lnTo>
                  <a:pt x="131064" y="5333"/>
                </a:lnTo>
                <a:lnTo>
                  <a:pt x="126492" y="6857"/>
                </a:lnTo>
                <a:lnTo>
                  <a:pt x="132588" y="34289"/>
                </a:lnTo>
                <a:lnTo>
                  <a:pt x="137922" y="33527"/>
                </a:lnTo>
                <a:lnTo>
                  <a:pt x="153162" y="31241"/>
                </a:lnTo>
                <a:lnTo>
                  <a:pt x="159258" y="30479"/>
                </a:lnTo>
                <a:close/>
              </a:path>
              <a:path w="371475" h="245110">
                <a:moveTo>
                  <a:pt x="216408" y="2285"/>
                </a:moveTo>
                <a:lnTo>
                  <a:pt x="203454" y="761"/>
                </a:lnTo>
                <a:lnTo>
                  <a:pt x="186690" y="0"/>
                </a:lnTo>
                <a:lnTo>
                  <a:pt x="185928" y="28955"/>
                </a:lnTo>
                <a:lnTo>
                  <a:pt x="202692" y="29717"/>
                </a:lnTo>
                <a:lnTo>
                  <a:pt x="213360" y="30479"/>
                </a:lnTo>
                <a:lnTo>
                  <a:pt x="216408" y="2285"/>
                </a:lnTo>
                <a:close/>
              </a:path>
              <a:path w="371475" h="245110">
                <a:moveTo>
                  <a:pt x="275082" y="15239"/>
                </a:moveTo>
                <a:lnTo>
                  <a:pt x="271272" y="13715"/>
                </a:lnTo>
                <a:lnTo>
                  <a:pt x="255270" y="9143"/>
                </a:lnTo>
                <a:lnTo>
                  <a:pt x="246126" y="6857"/>
                </a:lnTo>
                <a:lnTo>
                  <a:pt x="240029" y="35051"/>
                </a:lnTo>
                <a:lnTo>
                  <a:pt x="249174" y="37337"/>
                </a:lnTo>
                <a:lnTo>
                  <a:pt x="262890" y="41147"/>
                </a:lnTo>
                <a:lnTo>
                  <a:pt x="265176" y="41909"/>
                </a:lnTo>
                <a:lnTo>
                  <a:pt x="275082" y="15239"/>
                </a:lnTo>
                <a:close/>
              </a:path>
              <a:path w="371475" h="245110">
                <a:moveTo>
                  <a:pt x="329184" y="44957"/>
                </a:moveTo>
                <a:lnTo>
                  <a:pt x="313944" y="33527"/>
                </a:lnTo>
                <a:lnTo>
                  <a:pt x="303276" y="28193"/>
                </a:lnTo>
                <a:lnTo>
                  <a:pt x="289560" y="52577"/>
                </a:lnTo>
                <a:lnTo>
                  <a:pt x="299466" y="58673"/>
                </a:lnTo>
                <a:lnTo>
                  <a:pt x="304800" y="61721"/>
                </a:lnTo>
                <a:lnTo>
                  <a:pt x="309372" y="65531"/>
                </a:lnTo>
                <a:lnTo>
                  <a:pt x="311658" y="67055"/>
                </a:lnTo>
                <a:lnTo>
                  <a:pt x="329184" y="44957"/>
                </a:lnTo>
                <a:close/>
              </a:path>
              <a:path w="371475" h="245110">
                <a:moveTo>
                  <a:pt x="367284" y="97535"/>
                </a:moveTo>
                <a:lnTo>
                  <a:pt x="367284" y="96011"/>
                </a:lnTo>
                <a:lnTo>
                  <a:pt x="364236" y="89915"/>
                </a:lnTo>
                <a:lnTo>
                  <a:pt x="361950" y="83819"/>
                </a:lnTo>
                <a:lnTo>
                  <a:pt x="358902" y="77723"/>
                </a:lnTo>
                <a:lnTo>
                  <a:pt x="355092" y="72389"/>
                </a:lnTo>
                <a:lnTo>
                  <a:pt x="352044" y="67817"/>
                </a:lnTo>
                <a:lnTo>
                  <a:pt x="328422" y="84581"/>
                </a:lnTo>
                <a:lnTo>
                  <a:pt x="332232" y="89153"/>
                </a:lnTo>
                <a:lnTo>
                  <a:pt x="334518" y="92963"/>
                </a:lnTo>
                <a:lnTo>
                  <a:pt x="336804" y="97535"/>
                </a:lnTo>
                <a:lnTo>
                  <a:pt x="338328" y="101345"/>
                </a:lnTo>
                <a:lnTo>
                  <a:pt x="339852" y="105917"/>
                </a:lnTo>
                <a:lnTo>
                  <a:pt x="367284" y="97535"/>
                </a:lnTo>
                <a:close/>
              </a:path>
              <a:path w="371475" h="245110">
                <a:moveTo>
                  <a:pt x="371094" y="131063"/>
                </a:moveTo>
                <a:lnTo>
                  <a:pt x="342138" y="128015"/>
                </a:lnTo>
                <a:lnTo>
                  <a:pt x="342138" y="131825"/>
                </a:lnTo>
                <a:lnTo>
                  <a:pt x="340614" y="136397"/>
                </a:lnTo>
                <a:lnTo>
                  <a:pt x="339852" y="140207"/>
                </a:lnTo>
                <a:lnTo>
                  <a:pt x="338328" y="144779"/>
                </a:lnTo>
                <a:lnTo>
                  <a:pt x="336042" y="148589"/>
                </a:lnTo>
                <a:lnTo>
                  <a:pt x="335280" y="150113"/>
                </a:lnTo>
                <a:lnTo>
                  <a:pt x="360426" y="163067"/>
                </a:lnTo>
                <a:lnTo>
                  <a:pt x="361950" y="160781"/>
                </a:lnTo>
                <a:lnTo>
                  <a:pt x="364998" y="154685"/>
                </a:lnTo>
                <a:lnTo>
                  <a:pt x="367284" y="148589"/>
                </a:lnTo>
                <a:lnTo>
                  <a:pt x="368808" y="141731"/>
                </a:lnTo>
                <a:lnTo>
                  <a:pt x="370332" y="135635"/>
                </a:lnTo>
                <a:lnTo>
                  <a:pt x="371094" y="131063"/>
                </a:lnTo>
                <a:close/>
              </a:path>
              <a:path w="371475" h="245110">
                <a:moveTo>
                  <a:pt x="341376" y="189737"/>
                </a:moveTo>
                <a:lnTo>
                  <a:pt x="320802" y="169163"/>
                </a:lnTo>
                <a:lnTo>
                  <a:pt x="317754" y="172973"/>
                </a:lnTo>
                <a:lnTo>
                  <a:pt x="313182" y="176783"/>
                </a:lnTo>
                <a:lnTo>
                  <a:pt x="308610" y="179831"/>
                </a:lnTo>
                <a:lnTo>
                  <a:pt x="304038" y="183641"/>
                </a:lnTo>
                <a:lnTo>
                  <a:pt x="300990" y="185927"/>
                </a:lnTo>
                <a:lnTo>
                  <a:pt x="316992" y="209549"/>
                </a:lnTo>
                <a:lnTo>
                  <a:pt x="320802" y="206501"/>
                </a:lnTo>
                <a:lnTo>
                  <a:pt x="326898" y="202691"/>
                </a:lnTo>
                <a:lnTo>
                  <a:pt x="332232" y="198119"/>
                </a:lnTo>
                <a:lnTo>
                  <a:pt x="337566" y="192785"/>
                </a:lnTo>
                <a:lnTo>
                  <a:pt x="341376" y="189737"/>
                </a:lnTo>
                <a:close/>
              </a:path>
              <a:path w="371475" h="245110">
                <a:moveTo>
                  <a:pt x="289560" y="224027"/>
                </a:moveTo>
                <a:lnTo>
                  <a:pt x="277368" y="198119"/>
                </a:lnTo>
                <a:lnTo>
                  <a:pt x="275082" y="198881"/>
                </a:lnTo>
                <a:lnTo>
                  <a:pt x="262128" y="204215"/>
                </a:lnTo>
                <a:lnTo>
                  <a:pt x="252984" y="207263"/>
                </a:lnTo>
                <a:lnTo>
                  <a:pt x="261365" y="233933"/>
                </a:lnTo>
                <a:lnTo>
                  <a:pt x="272034" y="230885"/>
                </a:lnTo>
                <a:lnTo>
                  <a:pt x="287274" y="224789"/>
                </a:lnTo>
                <a:lnTo>
                  <a:pt x="289560" y="224027"/>
                </a:lnTo>
                <a:close/>
              </a:path>
              <a:path w="371475" h="245110">
                <a:moveTo>
                  <a:pt x="231647" y="240791"/>
                </a:moveTo>
                <a:lnTo>
                  <a:pt x="227076" y="212597"/>
                </a:lnTo>
                <a:lnTo>
                  <a:pt x="217932" y="214121"/>
                </a:lnTo>
                <a:lnTo>
                  <a:pt x="201930" y="215645"/>
                </a:lnTo>
                <a:lnTo>
                  <a:pt x="200406" y="215645"/>
                </a:lnTo>
                <a:lnTo>
                  <a:pt x="201168" y="244601"/>
                </a:lnTo>
                <a:lnTo>
                  <a:pt x="204215" y="243839"/>
                </a:lnTo>
                <a:lnTo>
                  <a:pt x="222504" y="242315"/>
                </a:lnTo>
                <a:lnTo>
                  <a:pt x="231647" y="240791"/>
                </a:lnTo>
                <a:close/>
              </a:path>
              <a:path w="371475" h="245110">
                <a:moveTo>
                  <a:pt x="172974" y="215645"/>
                </a:moveTo>
                <a:lnTo>
                  <a:pt x="167640" y="215573"/>
                </a:lnTo>
                <a:lnTo>
                  <a:pt x="152400" y="214121"/>
                </a:lnTo>
                <a:lnTo>
                  <a:pt x="146304" y="213359"/>
                </a:lnTo>
                <a:lnTo>
                  <a:pt x="141732" y="241553"/>
                </a:lnTo>
                <a:lnTo>
                  <a:pt x="149352" y="242315"/>
                </a:lnTo>
                <a:lnTo>
                  <a:pt x="167640" y="243839"/>
                </a:lnTo>
                <a:lnTo>
                  <a:pt x="171450" y="244601"/>
                </a:lnTo>
                <a:lnTo>
                  <a:pt x="172974" y="215645"/>
                </a:lnTo>
                <a:close/>
              </a:path>
              <a:path w="371475" h="245110">
                <a:moveTo>
                  <a:pt x="119634" y="207263"/>
                </a:moveTo>
                <a:lnTo>
                  <a:pt x="94488" y="198881"/>
                </a:lnTo>
                <a:lnTo>
                  <a:pt x="83058" y="224789"/>
                </a:lnTo>
                <a:lnTo>
                  <a:pt x="84582" y="225551"/>
                </a:lnTo>
                <a:lnTo>
                  <a:pt x="99822" y="230885"/>
                </a:lnTo>
                <a:lnTo>
                  <a:pt x="112014" y="234695"/>
                </a:lnTo>
                <a:lnTo>
                  <a:pt x="119634" y="207263"/>
                </a:lnTo>
                <a:close/>
              </a:path>
              <a:path w="371475" h="245110">
                <a:moveTo>
                  <a:pt x="71628" y="186689"/>
                </a:moveTo>
                <a:lnTo>
                  <a:pt x="66294" y="182879"/>
                </a:lnTo>
                <a:lnTo>
                  <a:pt x="61722" y="179831"/>
                </a:lnTo>
                <a:lnTo>
                  <a:pt x="52577" y="172211"/>
                </a:lnTo>
                <a:lnTo>
                  <a:pt x="51053" y="170687"/>
                </a:lnTo>
                <a:lnTo>
                  <a:pt x="31242" y="191261"/>
                </a:lnTo>
                <a:lnTo>
                  <a:pt x="33528" y="193547"/>
                </a:lnTo>
                <a:lnTo>
                  <a:pt x="38862" y="198119"/>
                </a:lnTo>
                <a:lnTo>
                  <a:pt x="51053" y="207263"/>
                </a:lnTo>
                <a:lnTo>
                  <a:pt x="55626" y="210311"/>
                </a:lnTo>
                <a:lnTo>
                  <a:pt x="71628" y="186689"/>
                </a:lnTo>
                <a:close/>
              </a:path>
              <a:path w="371475" h="245110">
                <a:moveTo>
                  <a:pt x="36576" y="151637"/>
                </a:moveTo>
                <a:lnTo>
                  <a:pt x="34290" y="147827"/>
                </a:lnTo>
                <a:lnTo>
                  <a:pt x="32766" y="143255"/>
                </a:lnTo>
                <a:lnTo>
                  <a:pt x="31242" y="139445"/>
                </a:lnTo>
                <a:lnTo>
                  <a:pt x="29718" y="134873"/>
                </a:lnTo>
                <a:lnTo>
                  <a:pt x="28956" y="131063"/>
                </a:lnTo>
                <a:lnTo>
                  <a:pt x="28956" y="129539"/>
                </a:lnTo>
                <a:lnTo>
                  <a:pt x="762" y="133349"/>
                </a:lnTo>
                <a:lnTo>
                  <a:pt x="11430" y="165353"/>
                </a:lnTo>
                <a:lnTo>
                  <a:pt x="36576" y="15163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13139" y="40325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70289" y="40325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27439" y="40325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84589" y="40325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41739" y="40325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98889" y="40325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56039" y="40325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13189" y="40325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70339" y="40325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27489" y="40325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84639" y="4032503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41789" y="4032503"/>
            <a:ext cx="6985" cy="0"/>
          </a:xfrm>
          <a:custGeom>
            <a:avLst/>
            <a:gdLst/>
            <a:ahLst/>
            <a:cxnLst/>
            <a:rect l="l" t="t" r="r" b="b"/>
            <a:pathLst>
              <a:path w="6985">
                <a:moveTo>
                  <a:pt x="0" y="0"/>
                </a:moveTo>
                <a:lnTo>
                  <a:pt x="6858" y="0"/>
                </a:lnTo>
              </a:path>
            </a:pathLst>
          </a:custGeom>
          <a:ln w="28955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07805" y="4019550"/>
            <a:ext cx="659130" cy="318135"/>
          </a:xfrm>
          <a:custGeom>
            <a:avLst/>
            <a:gdLst/>
            <a:ahLst/>
            <a:cxnLst/>
            <a:rect l="l" t="t" r="r" b="b"/>
            <a:pathLst>
              <a:path w="659130" h="318135">
                <a:moveTo>
                  <a:pt x="37338" y="11429"/>
                </a:moveTo>
                <a:lnTo>
                  <a:pt x="11430" y="0"/>
                </a:lnTo>
                <a:lnTo>
                  <a:pt x="0" y="25908"/>
                </a:lnTo>
                <a:lnTo>
                  <a:pt x="25908" y="37338"/>
                </a:lnTo>
                <a:lnTo>
                  <a:pt x="37338" y="11429"/>
                </a:lnTo>
                <a:close/>
              </a:path>
              <a:path w="659130" h="318135">
                <a:moveTo>
                  <a:pt x="89916" y="35051"/>
                </a:moveTo>
                <a:lnTo>
                  <a:pt x="64008" y="23621"/>
                </a:lnTo>
                <a:lnTo>
                  <a:pt x="51816" y="49530"/>
                </a:lnTo>
                <a:lnTo>
                  <a:pt x="77724" y="60960"/>
                </a:lnTo>
                <a:lnTo>
                  <a:pt x="89916" y="35051"/>
                </a:lnTo>
                <a:close/>
              </a:path>
              <a:path w="659130" h="318135">
                <a:moveTo>
                  <a:pt x="141732" y="58673"/>
                </a:moveTo>
                <a:lnTo>
                  <a:pt x="115824" y="46481"/>
                </a:lnTo>
                <a:lnTo>
                  <a:pt x="103632" y="73151"/>
                </a:lnTo>
                <a:lnTo>
                  <a:pt x="130302" y="84581"/>
                </a:lnTo>
                <a:lnTo>
                  <a:pt x="141732" y="58673"/>
                </a:lnTo>
                <a:close/>
              </a:path>
              <a:path w="659130" h="318135">
                <a:moveTo>
                  <a:pt x="193548" y="82296"/>
                </a:moveTo>
                <a:lnTo>
                  <a:pt x="167640" y="70103"/>
                </a:lnTo>
                <a:lnTo>
                  <a:pt x="156210" y="96012"/>
                </a:lnTo>
                <a:lnTo>
                  <a:pt x="182118" y="108204"/>
                </a:lnTo>
                <a:lnTo>
                  <a:pt x="193548" y="82296"/>
                </a:lnTo>
                <a:close/>
              </a:path>
              <a:path w="659130" h="318135">
                <a:moveTo>
                  <a:pt x="246126" y="105155"/>
                </a:moveTo>
                <a:lnTo>
                  <a:pt x="220218" y="93725"/>
                </a:lnTo>
                <a:lnTo>
                  <a:pt x="208026" y="119633"/>
                </a:lnTo>
                <a:lnTo>
                  <a:pt x="233934" y="131826"/>
                </a:lnTo>
                <a:lnTo>
                  <a:pt x="246126" y="105155"/>
                </a:lnTo>
                <a:close/>
              </a:path>
              <a:path w="659130" h="318135">
                <a:moveTo>
                  <a:pt x="297942" y="128777"/>
                </a:moveTo>
                <a:lnTo>
                  <a:pt x="272034" y="117347"/>
                </a:lnTo>
                <a:lnTo>
                  <a:pt x="260604" y="143255"/>
                </a:lnTo>
                <a:lnTo>
                  <a:pt x="286512" y="154685"/>
                </a:lnTo>
                <a:lnTo>
                  <a:pt x="297942" y="128777"/>
                </a:lnTo>
                <a:close/>
              </a:path>
              <a:path w="659130" h="318135">
                <a:moveTo>
                  <a:pt x="350520" y="152399"/>
                </a:moveTo>
                <a:lnTo>
                  <a:pt x="323850" y="140969"/>
                </a:lnTo>
                <a:lnTo>
                  <a:pt x="312420" y="166877"/>
                </a:lnTo>
                <a:lnTo>
                  <a:pt x="338328" y="178307"/>
                </a:lnTo>
                <a:lnTo>
                  <a:pt x="350520" y="152399"/>
                </a:lnTo>
                <a:close/>
              </a:path>
              <a:path w="659130" h="318135">
                <a:moveTo>
                  <a:pt x="402336" y="176021"/>
                </a:moveTo>
                <a:lnTo>
                  <a:pt x="376428" y="164592"/>
                </a:lnTo>
                <a:lnTo>
                  <a:pt x="364236" y="190499"/>
                </a:lnTo>
                <a:lnTo>
                  <a:pt x="390906" y="201929"/>
                </a:lnTo>
                <a:lnTo>
                  <a:pt x="402336" y="176021"/>
                </a:lnTo>
                <a:close/>
              </a:path>
              <a:path w="659130" h="318135">
                <a:moveTo>
                  <a:pt x="454152" y="199644"/>
                </a:moveTo>
                <a:lnTo>
                  <a:pt x="428244" y="187451"/>
                </a:lnTo>
                <a:lnTo>
                  <a:pt x="416814" y="214121"/>
                </a:lnTo>
                <a:lnTo>
                  <a:pt x="442722" y="225551"/>
                </a:lnTo>
                <a:lnTo>
                  <a:pt x="454152" y="199644"/>
                </a:lnTo>
                <a:close/>
              </a:path>
              <a:path w="659130" h="318135">
                <a:moveTo>
                  <a:pt x="506730" y="223265"/>
                </a:moveTo>
                <a:lnTo>
                  <a:pt x="480060" y="211073"/>
                </a:lnTo>
                <a:lnTo>
                  <a:pt x="468630" y="236981"/>
                </a:lnTo>
                <a:lnTo>
                  <a:pt x="494538" y="249173"/>
                </a:lnTo>
                <a:lnTo>
                  <a:pt x="506730" y="223265"/>
                </a:lnTo>
                <a:close/>
              </a:path>
              <a:path w="659130" h="318135">
                <a:moveTo>
                  <a:pt x="558546" y="246125"/>
                </a:moveTo>
                <a:lnTo>
                  <a:pt x="532638" y="234695"/>
                </a:lnTo>
                <a:lnTo>
                  <a:pt x="520446" y="260603"/>
                </a:lnTo>
                <a:lnTo>
                  <a:pt x="547116" y="272795"/>
                </a:lnTo>
                <a:lnTo>
                  <a:pt x="558546" y="246125"/>
                </a:lnTo>
                <a:close/>
              </a:path>
              <a:path w="659130" h="318135">
                <a:moveTo>
                  <a:pt x="610362" y="269747"/>
                </a:moveTo>
                <a:lnTo>
                  <a:pt x="584454" y="258317"/>
                </a:lnTo>
                <a:lnTo>
                  <a:pt x="573024" y="284225"/>
                </a:lnTo>
                <a:lnTo>
                  <a:pt x="598932" y="295655"/>
                </a:lnTo>
                <a:lnTo>
                  <a:pt x="610362" y="269747"/>
                </a:lnTo>
                <a:close/>
              </a:path>
              <a:path w="659130" h="318135">
                <a:moveTo>
                  <a:pt x="659130" y="291845"/>
                </a:moveTo>
                <a:lnTo>
                  <a:pt x="637032" y="281939"/>
                </a:lnTo>
                <a:lnTo>
                  <a:pt x="624840" y="307847"/>
                </a:lnTo>
                <a:lnTo>
                  <a:pt x="647700" y="317753"/>
                </a:lnTo>
                <a:lnTo>
                  <a:pt x="659130" y="291845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7100570" cy="306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关系代数之纯关系操作：等值连接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(Equi-Join)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 dirty="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  <a:tabLst>
                <a:tab pos="551815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等值连接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(Equi-Join)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操作的示例二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51815" indent="-381000">
              <a:lnSpc>
                <a:spcPct val="100000"/>
              </a:lnSpc>
              <a:spcBef>
                <a:spcPts val="370"/>
              </a:spcBef>
              <a:buFont typeface="Wingdings" panose="05000000000000000000"/>
              <a:buChar char=""/>
              <a:tabLst>
                <a:tab pos="551815" algn="l"/>
                <a:tab pos="552450" algn="l"/>
              </a:tabLst>
            </a:pP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员工表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Worker(W#,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Wname, Wsex, 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Wage,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Honor_type)</a:t>
            </a:r>
            <a:r>
              <a:rPr sz="2000" b="1" spc="12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90550">
              <a:lnSpc>
                <a:spcPct val="100000"/>
              </a:lnSpc>
              <a:spcBef>
                <a:spcPts val="720"/>
              </a:spcBef>
            </a:pPr>
            <a:r>
              <a:rPr sz="2000" b="1" spc="-10" dirty="0">
                <a:latin typeface="Microsoft JhengHei" panose="020B0604030504040204" charset="-120"/>
                <a:cs typeface="Microsoft JhengHei" panose="020B0604030504040204" charset="-120"/>
              </a:rPr>
              <a:t>获奖类别表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Honor(Type,</a:t>
            </a:r>
            <a:r>
              <a:rPr sz="20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Title)</a:t>
            </a:r>
            <a:endParaRPr lang="en-US" altLang="zh-CN" sz="2000" b="1" spc="-10" dirty="0">
              <a:latin typeface="Arial" panose="020B0604020202020204"/>
              <a:cs typeface="Arial" panose="020B0604020202020204"/>
            </a:endParaRPr>
          </a:p>
          <a:p>
            <a:pPr marL="933450" indent="-342900">
              <a:lnSpc>
                <a:spcPct val="100000"/>
              </a:lnSpc>
              <a:spcBef>
                <a:spcPts val="720"/>
              </a:spcBef>
              <a:buFont typeface="Wingdings" panose="05000000000000000000" pitchFamily="2" charset="2"/>
              <a:buChar char="Ø"/>
            </a:pP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找出所有获奖员工姓名、年龄及其获奖的名称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92693" y="4037877"/>
            <a:ext cx="4281678" cy="11978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92693" y="5385815"/>
            <a:ext cx="2639567" cy="1226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084717" y="5644896"/>
            <a:ext cx="588010" cy="15113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1180"/>
              </a:lnSpc>
            </a:pPr>
            <a:r>
              <a:rPr sz="1200" b="1" spc="-30" dirty="0">
                <a:latin typeface="Arial" panose="020B0604020202020204"/>
                <a:cs typeface="Arial" panose="020B0604020202020204"/>
              </a:rPr>
              <a:t>Type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26933" y="4533900"/>
            <a:ext cx="5275326" cy="22745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9199" y="878078"/>
            <a:ext cx="6697345" cy="2266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关系代数之纯关系操作：等值连接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(Equi-Join)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 dirty="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等值连接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(Equi-Join)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操作的示例二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37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找出所有获奖员工姓名、年龄及其获奖的名称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9279" y="3384803"/>
            <a:ext cx="259905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Wname, 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Wage, Title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(worker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61411" y="3379215"/>
            <a:ext cx="85598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Honor)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90998" y="3644646"/>
            <a:ext cx="134556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Honor_type=</a:t>
            </a:r>
            <a:r>
              <a:rPr sz="1200" b="1" spc="-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Type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15191" y="3434334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89" h="190500">
                <a:moveTo>
                  <a:pt x="194691" y="75221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835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51"/>
                </a:lnTo>
                <a:lnTo>
                  <a:pt x="142394" y="95630"/>
                </a:lnTo>
                <a:lnTo>
                  <a:pt x="188214" y="78066"/>
                </a:lnTo>
                <a:lnTo>
                  <a:pt x="188214" y="77724"/>
                </a:lnTo>
                <a:lnTo>
                  <a:pt x="194691" y="75221"/>
                </a:lnTo>
                <a:close/>
              </a:path>
              <a:path w="389889" h="190500">
                <a:moveTo>
                  <a:pt x="38100" y="55651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51"/>
                </a:lnTo>
                <a:close/>
              </a:path>
              <a:path w="389889" h="190500">
                <a:moveTo>
                  <a:pt x="38100" y="135610"/>
                </a:moveTo>
                <a:lnTo>
                  <a:pt x="38100" y="55651"/>
                </a:lnTo>
                <a:lnTo>
                  <a:pt x="12192" y="45720"/>
                </a:lnTo>
                <a:lnTo>
                  <a:pt x="12192" y="145542"/>
                </a:lnTo>
                <a:lnTo>
                  <a:pt x="38100" y="135610"/>
                </a:lnTo>
                <a:close/>
              </a:path>
              <a:path w="389889" h="190500">
                <a:moveTo>
                  <a:pt x="189108" y="113538"/>
                </a:moveTo>
                <a:lnTo>
                  <a:pt x="142394" y="95631"/>
                </a:lnTo>
                <a:lnTo>
                  <a:pt x="12192" y="145542"/>
                </a:lnTo>
                <a:lnTo>
                  <a:pt x="38100" y="163068"/>
                </a:lnTo>
                <a:lnTo>
                  <a:pt x="38100" y="175923"/>
                </a:lnTo>
                <a:lnTo>
                  <a:pt x="188214" y="118493"/>
                </a:lnTo>
                <a:lnTo>
                  <a:pt x="188214" y="113538"/>
                </a:lnTo>
                <a:lnTo>
                  <a:pt x="189108" y="113538"/>
                </a:lnTo>
                <a:close/>
              </a:path>
              <a:path w="389889" h="190500">
                <a:moveTo>
                  <a:pt x="38100" y="175923"/>
                </a:moveTo>
                <a:lnTo>
                  <a:pt x="38100" y="163068"/>
                </a:lnTo>
                <a:lnTo>
                  <a:pt x="12192" y="145542"/>
                </a:lnTo>
                <a:lnTo>
                  <a:pt x="12192" y="185835"/>
                </a:lnTo>
                <a:lnTo>
                  <a:pt x="38100" y="175923"/>
                </a:lnTo>
                <a:close/>
              </a:path>
              <a:path w="389889" h="190500">
                <a:moveTo>
                  <a:pt x="247529" y="95631"/>
                </a:moveTo>
                <a:lnTo>
                  <a:pt x="201168" y="77784"/>
                </a:lnTo>
                <a:lnTo>
                  <a:pt x="189108" y="77724"/>
                </a:lnTo>
                <a:lnTo>
                  <a:pt x="142394" y="95631"/>
                </a:lnTo>
                <a:lnTo>
                  <a:pt x="189108" y="113538"/>
                </a:lnTo>
                <a:lnTo>
                  <a:pt x="201168" y="113477"/>
                </a:lnTo>
                <a:lnTo>
                  <a:pt x="247529" y="95631"/>
                </a:lnTo>
                <a:close/>
              </a:path>
              <a:path w="389889" h="190500">
                <a:moveTo>
                  <a:pt x="201168" y="77724"/>
                </a:moveTo>
                <a:lnTo>
                  <a:pt x="194691" y="75221"/>
                </a:lnTo>
                <a:lnTo>
                  <a:pt x="188214" y="77724"/>
                </a:lnTo>
                <a:lnTo>
                  <a:pt x="189108" y="77724"/>
                </a:lnTo>
                <a:lnTo>
                  <a:pt x="195072" y="75438"/>
                </a:lnTo>
                <a:lnTo>
                  <a:pt x="201010" y="77724"/>
                </a:lnTo>
                <a:lnTo>
                  <a:pt x="201168" y="77724"/>
                </a:lnTo>
                <a:close/>
              </a:path>
              <a:path w="389889" h="190500">
                <a:moveTo>
                  <a:pt x="189108" y="77724"/>
                </a:moveTo>
                <a:lnTo>
                  <a:pt x="188214" y="77724"/>
                </a:lnTo>
                <a:lnTo>
                  <a:pt x="188214" y="78066"/>
                </a:lnTo>
                <a:lnTo>
                  <a:pt x="189108" y="77724"/>
                </a:lnTo>
                <a:close/>
              </a:path>
              <a:path w="389889" h="190500">
                <a:moveTo>
                  <a:pt x="201168" y="113538"/>
                </a:moveTo>
                <a:lnTo>
                  <a:pt x="201010" y="113538"/>
                </a:lnTo>
                <a:lnTo>
                  <a:pt x="195072" y="115824"/>
                </a:lnTo>
                <a:lnTo>
                  <a:pt x="189108" y="113538"/>
                </a:lnTo>
                <a:lnTo>
                  <a:pt x="188214" y="113538"/>
                </a:lnTo>
                <a:lnTo>
                  <a:pt x="194691" y="116015"/>
                </a:lnTo>
                <a:lnTo>
                  <a:pt x="201168" y="113538"/>
                </a:lnTo>
                <a:close/>
              </a:path>
              <a:path w="389889" h="190500">
                <a:moveTo>
                  <a:pt x="194691" y="116015"/>
                </a:moveTo>
                <a:lnTo>
                  <a:pt x="188214" y="113538"/>
                </a:lnTo>
                <a:lnTo>
                  <a:pt x="188214" y="118493"/>
                </a:lnTo>
                <a:lnTo>
                  <a:pt x="194691" y="116015"/>
                </a:lnTo>
                <a:close/>
              </a:path>
              <a:path w="389889" h="190500">
                <a:moveTo>
                  <a:pt x="201010" y="77724"/>
                </a:moveTo>
                <a:lnTo>
                  <a:pt x="195072" y="75438"/>
                </a:lnTo>
                <a:lnTo>
                  <a:pt x="189108" y="77724"/>
                </a:lnTo>
                <a:lnTo>
                  <a:pt x="201010" y="77724"/>
                </a:lnTo>
                <a:close/>
              </a:path>
              <a:path w="389889" h="190500">
                <a:moveTo>
                  <a:pt x="201010" y="113538"/>
                </a:moveTo>
                <a:lnTo>
                  <a:pt x="189108" y="113538"/>
                </a:lnTo>
                <a:lnTo>
                  <a:pt x="195072" y="115824"/>
                </a:lnTo>
                <a:lnTo>
                  <a:pt x="201010" y="113538"/>
                </a:lnTo>
                <a:close/>
              </a:path>
              <a:path w="389889" h="190500">
                <a:moveTo>
                  <a:pt x="389382" y="190500"/>
                </a:moveTo>
                <a:lnTo>
                  <a:pt x="389382" y="0"/>
                </a:lnTo>
                <a:lnTo>
                  <a:pt x="194691" y="75221"/>
                </a:lnTo>
                <a:lnTo>
                  <a:pt x="201010" y="77663"/>
                </a:lnTo>
                <a:lnTo>
                  <a:pt x="201168" y="77784"/>
                </a:lnTo>
                <a:lnTo>
                  <a:pt x="247529" y="95631"/>
                </a:lnTo>
                <a:lnTo>
                  <a:pt x="351282" y="55692"/>
                </a:lnTo>
                <a:lnTo>
                  <a:pt x="351282" y="28194"/>
                </a:lnTo>
                <a:lnTo>
                  <a:pt x="377190" y="45720"/>
                </a:lnTo>
                <a:lnTo>
                  <a:pt x="377190" y="185835"/>
                </a:lnTo>
                <a:lnTo>
                  <a:pt x="389382" y="190500"/>
                </a:lnTo>
                <a:close/>
              </a:path>
              <a:path w="389889" h="190500">
                <a:moveTo>
                  <a:pt x="201168" y="118493"/>
                </a:moveTo>
                <a:lnTo>
                  <a:pt x="201168" y="113538"/>
                </a:lnTo>
                <a:lnTo>
                  <a:pt x="194691" y="116015"/>
                </a:lnTo>
                <a:lnTo>
                  <a:pt x="201168" y="118493"/>
                </a:lnTo>
                <a:close/>
              </a:path>
              <a:path w="389889" h="190500">
                <a:moveTo>
                  <a:pt x="201168" y="77784"/>
                </a:moveTo>
                <a:lnTo>
                  <a:pt x="201010" y="77724"/>
                </a:lnTo>
                <a:lnTo>
                  <a:pt x="201168" y="77784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247529" y="95631"/>
                </a:lnTo>
                <a:lnTo>
                  <a:pt x="201010" y="113538"/>
                </a:lnTo>
                <a:lnTo>
                  <a:pt x="201168" y="113538"/>
                </a:lnTo>
                <a:lnTo>
                  <a:pt x="201168" y="118493"/>
                </a:lnTo>
                <a:lnTo>
                  <a:pt x="351282" y="175923"/>
                </a:lnTo>
                <a:lnTo>
                  <a:pt x="351282" y="163068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45720"/>
                </a:moveTo>
                <a:lnTo>
                  <a:pt x="351282" y="28194"/>
                </a:lnTo>
                <a:lnTo>
                  <a:pt x="351282" y="55692"/>
                </a:lnTo>
                <a:lnTo>
                  <a:pt x="377190" y="45720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377190" y="45720"/>
                </a:lnTo>
                <a:lnTo>
                  <a:pt x="351282" y="55692"/>
                </a:lnTo>
                <a:lnTo>
                  <a:pt x="351282" y="135569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185835"/>
                </a:moveTo>
                <a:lnTo>
                  <a:pt x="377190" y="145542"/>
                </a:lnTo>
                <a:lnTo>
                  <a:pt x="351282" y="163068"/>
                </a:lnTo>
                <a:lnTo>
                  <a:pt x="351282" y="175923"/>
                </a:lnTo>
                <a:lnTo>
                  <a:pt x="377190" y="18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22361" y="4953000"/>
            <a:ext cx="5248656" cy="211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22361" y="5943600"/>
            <a:ext cx="5248656" cy="211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22361" y="6362700"/>
            <a:ext cx="5248656" cy="211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86801" y="4120642"/>
            <a:ext cx="5552440" cy="1040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第一步：对两个表进行广义笛卡尔积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1395"/>
              </a:spcBef>
            </a:pPr>
            <a:r>
              <a:rPr sz="1600" b="1" spc="-5" dirty="0">
                <a:solidFill>
                  <a:srgbClr val="FF006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97167" y="5872988"/>
            <a:ext cx="229235" cy="669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006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600" b="1" spc="-5" dirty="0">
                <a:solidFill>
                  <a:srgbClr val="FF006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6697345" cy="2266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关系代数之纯关系操作：等值连接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(Equi-Join)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等值连接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(Equi-Join)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操作的示例二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37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找出所有获奖员工姓名、年龄及其获奖的名称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2903" y="3359658"/>
            <a:ext cx="259969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Wname, 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Wage, Title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(worker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18321" y="3354070"/>
            <a:ext cx="85598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Honor)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0998" y="3644646"/>
            <a:ext cx="134556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Honor_type=</a:t>
            </a:r>
            <a:r>
              <a:rPr sz="1200" b="1" spc="-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Type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15191" y="3434334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89" h="190500">
                <a:moveTo>
                  <a:pt x="194691" y="75221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835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51"/>
                </a:lnTo>
                <a:lnTo>
                  <a:pt x="142394" y="95630"/>
                </a:lnTo>
                <a:lnTo>
                  <a:pt x="188214" y="78066"/>
                </a:lnTo>
                <a:lnTo>
                  <a:pt x="188214" y="77724"/>
                </a:lnTo>
                <a:lnTo>
                  <a:pt x="194691" y="75221"/>
                </a:lnTo>
                <a:close/>
              </a:path>
              <a:path w="389889" h="190500">
                <a:moveTo>
                  <a:pt x="38100" y="55651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51"/>
                </a:lnTo>
                <a:close/>
              </a:path>
              <a:path w="389889" h="190500">
                <a:moveTo>
                  <a:pt x="38100" y="135610"/>
                </a:moveTo>
                <a:lnTo>
                  <a:pt x="38100" y="55651"/>
                </a:lnTo>
                <a:lnTo>
                  <a:pt x="12192" y="45720"/>
                </a:lnTo>
                <a:lnTo>
                  <a:pt x="12192" y="145542"/>
                </a:lnTo>
                <a:lnTo>
                  <a:pt x="38100" y="135610"/>
                </a:lnTo>
                <a:close/>
              </a:path>
              <a:path w="389889" h="190500">
                <a:moveTo>
                  <a:pt x="189108" y="113538"/>
                </a:moveTo>
                <a:lnTo>
                  <a:pt x="142394" y="95631"/>
                </a:lnTo>
                <a:lnTo>
                  <a:pt x="12192" y="145542"/>
                </a:lnTo>
                <a:lnTo>
                  <a:pt x="38100" y="163068"/>
                </a:lnTo>
                <a:lnTo>
                  <a:pt x="38100" y="175923"/>
                </a:lnTo>
                <a:lnTo>
                  <a:pt x="188214" y="118493"/>
                </a:lnTo>
                <a:lnTo>
                  <a:pt x="188214" y="113538"/>
                </a:lnTo>
                <a:lnTo>
                  <a:pt x="189108" y="113538"/>
                </a:lnTo>
                <a:close/>
              </a:path>
              <a:path w="389889" h="190500">
                <a:moveTo>
                  <a:pt x="38100" y="175923"/>
                </a:moveTo>
                <a:lnTo>
                  <a:pt x="38100" y="163068"/>
                </a:lnTo>
                <a:lnTo>
                  <a:pt x="12192" y="145542"/>
                </a:lnTo>
                <a:lnTo>
                  <a:pt x="12192" y="185835"/>
                </a:lnTo>
                <a:lnTo>
                  <a:pt x="38100" y="175923"/>
                </a:lnTo>
                <a:close/>
              </a:path>
              <a:path w="389889" h="190500">
                <a:moveTo>
                  <a:pt x="247529" y="95631"/>
                </a:moveTo>
                <a:lnTo>
                  <a:pt x="201168" y="77784"/>
                </a:lnTo>
                <a:lnTo>
                  <a:pt x="189108" y="77724"/>
                </a:lnTo>
                <a:lnTo>
                  <a:pt x="142394" y="95631"/>
                </a:lnTo>
                <a:lnTo>
                  <a:pt x="189108" y="113538"/>
                </a:lnTo>
                <a:lnTo>
                  <a:pt x="201168" y="113477"/>
                </a:lnTo>
                <a:lnTo>
                  <a:pt x="247529" y="95631"/>
                </a:lnTo>
                <a:close/>
              </a:path>
              <a:path w="389889" h="190500">
                <a:moveTo>
                  <a:pt x="201168" y="77724"/>
                </a:moveTo>
                <a:lnTo>
                  <a:pt x="194691" y="75221"/>
                </a:lnTo>
                <a:lnTo>
                  <a:pt x="188214" y="77724"/>
                </a:lnTo>
                <a:lnTo>
                  <a:pt x="189108" y="77724"/>
                </a:lnTo>
                <a:lnTo>
                  <a:pt x="195072" y="75438"/>
                </a:lnTo>
                <a:lnTo>
                  <a:pt x="201010" y="77724"/>
                </a:lnTo>
                <a:lnTo>
                  <a:pt x="201168" y="77724"/>
                </a:lnTo>
                <a:close/>
              </a:path>
              <a:path w="389889" h="190500">
                <a:moveTo>
                  <a:pt x="189108" y="77724"/>
                </a:moveTo>
                <a:lnTo>
                  <a:pt x="188214" y="77724"/>
                </a:lnTo>
                <a:lnTo>
                  <a:pt x="188214" y="78066"/>
                </a:lnTo>
                <a:lnTo>
                  <a:pt x="189108" y="77724"/>
                </a:lnTo>
                <a:close/>
              </a:path>
              <a:path w="389889" h="190500">
                <a:moveTo>
                  <a:pt x="201168" y="113538"/>
                </a:moveTo>
                <a:lnTo>
                  <a:pt x="201010" y="113538"/>
                </a:lnTo>
                <a:lnTo>
                  <a:pt x="195072" y="115824"/>
                </a:lnTo>
                <a:lnTo>
                  <a:pt x="189108" y="113538"/>
                </a:lnTo>
                <a:lnTo>
                  <a:pt x="188214" y="113538"/>
                </a:lnTo>
                <a:lnTo>
                  <a:pt x="194691" y="116015"/>
                </a:lnTo>
                <a:lnTo>
                  <a:pt x="201168" y="113538"/>
                </a:lnTo>
                <a:close/>
              </a:path>
              <a:path w="389889" h="190500">
                <a:moveTo>
                  <a:pt x="194691" y="116015"/>
                </a:moveTo>
                <a:lnTo>
                  <a:pt x="188214" y="113538"/>
                </a:lnTo>
                <a:lnTo>
                  <a:pt x="188214" y="118493"/>
                </a:lnTo>
                <a:lnTo>
                  <a:pt x="194691" y="116015"/>
                </a:lnTo>
                <a:close/>
              </a:path>
              <a:path w="389889" h="190500">
                <a:moveTo>
                  <a:pt x="201010" y="77724"/>
                </a:moveTo>
                <a:lnTo>
                  <a:pt x="195072" y="75438"/>
                </a:lnTo>
                <a:lnTo>
                  <a:pt x="189108" y="77724"/>
                </a:lnTo>
                <a:lnTo>
                  <a:pt x="201010" y="77724"/>
                </a:lnTo>
                <a:close/>
              </a:path>
              <a:path w="389889" h="190500">
                <a:moveTo>
                  <a:pt x="201010" y="113538"/>
                </a:moveTo>
                <a:lnTo>
                  <a:pt x="189108" y="113538"/>
                </a:lnTo>
                <a:lnTo>
                  <a:pt x="195072" y="115824"/>
                </a:lnTo>
                <a:lnTo>
                  <a:pt x="201010" y="113538"/>
                </a:lnTo>
                <a:close/>
              </a:path>
              <a:path w="389889" h="190500">
                <a:moveTo>
                  <a:pt x="389382" y="190500"/>
                </a:moveTo>
                <a:lnTo>
                  <a:pt x="389382" y="0"/>
                </a:lnTo>
                <a:lnTo>
                  <a:pt x="194691" y="75221"/>
                </a:lnTo>
                <a:lnTo>
                  <a:pt x="201010" y="77663"/>
                </a:lnTo>
                <a:lnTo>
                  <a:pt x="201168" y="77784"/>
                </a:lnTo>
                <a:lnTo>
                  <a:pt x="247529" y="95631"/>
                </a:lnTo>
                <a:lnTo>
                  <a:pt x="351282" y="55692"/>
                </a:lnTo>
                <a:lnTo>
                  <a:pt x="351282" y="28194"/>
                </a:lnTo>
                <a:lnTo>
                  <a:pt x="377190" y="45720"/>
                </a:lnTo>
                <a:lnTo>
                  <a:pt x="377190" y="185835"/>
                </a:lnTo>
                <a:lnTo>
                  <a:pt x="389382" y="190500"/>
                </a:lnTo>
                <a:close/>
              </a:path>
              <a:path w="389889" h="190500">
                <a:moveTo>
                  <a:pt x="201168" y="118493"/>
                </a:moveTo>
                <a:lnTo>
                  <a:pt x="201168" y="113538"/>
                </a:lnTo>
                <a:lnTo>
                  <a:pt x="194691" y="116015"/>
                </a:lnTo>
                <a:lnTo>
                  <a:pt x="201168" y="118493"/>
                </a:lnTo>
                <a:close/>
              </a:path>
              <a:path w="389889" h="190500">
                <a:moveTo>
                  <a:pt x="201168" y="77784"/>
                </a:moveTo>
                <a:lnTo>
                  <a:pt x="201010" y="77724"/>
                </a:lnTo>
                <a:lnTo>
                  <a:pt x="201168" y="77784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247529" y="95631"/>
                </a:lnTo>
                <a:lnTo>
                  <a:pt x="201010" y="113538"/>
                </a:lnTo>
                <a:lnTo>
                  <a:pt x="201168" y="113538"/>
                </a:lnTo>
                <a:lnTo>
                  <a:pt x="201168" y="118493"/>
                </a:lnTo>
                <a:lnTo>
                  <a:pt x="351282" y="175923"/>
                </a:lnTo>
                <a:lnTo>
                  <a:pt x="351282" y="163068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45720"/>
                </a:moveTo>
                <a:lnTo>
                  <a:pt x="351282" y="28194"/>
                </a:lnTo>
                <a:lnTo>
                  <a:pt x="351282" y="55692"/>
                </a:lnTo>
                <a:lnTo>
                  <a:pt x="377190" y="45720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377190" y="45720"/>
                </a:lnTo>
                <a:lnTo>
                  <a:pt x="351282" y="55692"/>
                </a:lnTo>
                <a:lnTo>
                  <a:pt x="351282" y="135569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185835"/>
                </a:moveTo>
                <a:lnTo>
                  <a:pt x="377190" y="145542"/>
                </a:lnTo>
                <a:lnTo>
                  <a:pt x="351282" y="163068"/>
                </a:lnTo>
                <a:lnTo>
                  <a:pt x="351282" y="175923"/>
                </a:lnTo>
                <a:lnTo>
                  <a:pt x="377190" y="18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86801" y="4234942"/>
            <a:ext cx="779970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第二步：从广义笛卡尔积中选取出符合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Honor_type=Type</a:t>
            </a:r>
            <a:r>
              <a:rPr sz="2000" b="1" spc="-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000" b="1" spc="-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条件</a:t>
            </a:r>
            <a:r>
              <a:rPr sz="2000" b="1" spc="8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的元组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38947" y="4762500"/>
            <a:ext cx="5304282" cy="10271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6697345" cy="2266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关系代数之纯关系操作：等值连接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(Equi-Join)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等值连接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(Equi-Join)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操作的示例二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37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找出所有获奖员工姓名、年龄及其获奖的名称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7369" y="3359658"/>
            <a:ext cx="259905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Wname, 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Wage, Title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(worker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04075" y="3354070"/>
            <a:ext cx="85598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Honor)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0998" y="3644646"/>
            <a:ext cx="134556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Honor_type=</a:t>
            </a:r>
            <a:r>
              <a:rPr sz="1200" b="1" spc="-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3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Type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15191" y="3434334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89" h="190500">
                <a:moveTo>
                  <a:pt x="194691" y="75221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835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51"/>
                </a:lnTo>
                <a:lnTo>
                  <a:pt x="142394" y="95630"/>
                </a:lnTo>
                <a:lnTo>
                  <a:pt x="188214" y="78066"/>
                </a:lnTo>
                <a:lnTo>
                  <a:pt x="188214" y="77724"/>
                </a:lnTo>
                <a:lnTo>
                  <a:pt x="194691" y="75221"/>
                </a:lnTo>
                <a:close/>
              </a:path>
              <a:path w="389889" h="190500">
                <a:moveTo>
                  <a:pt x="38100" y="55651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51"/>
                </a:lnTo>
                <a:close/>
              </a:path>
              <a:path w="389889" h="190500">
                <a:moveTo>
                  <a:pt x="38100" y="135610"/>
                </a:moveTo>
                <a:lnTo>
                  <a:pt x="38100" y="55651"/>
                </a:lnTo>
                <a:lnTo>
                  <a:pt x="12192" y="45720"/>
                </a:lnTo>
                <a:lnTo>
                  <a:pt x="12192" y="145542"/>
                </a:lnTo>
                <a:lnTo>
                  <a:pt x="38100" y="135610"/>
                </a:lnTo>
                <a:close/>
              </a:path>
              <a:path w="389889" h="190500">
                <a:moveTo>
                  <a:pt x="189108" y="113538"/>
                </a:moveTo>
                <a:lnTo>
                  <a:pt x="142394" y="95631"/>
                </a:lnTo>
                <a:lnTo>
                  <a:pt x="12192" y="145542"/>
                </a:lnTo>
                <a:lnTo>
                  <a:pt x="38100" y="163068"/>
                </a:lnTo>
                <a:lnTo>
                  <a:pt x="38100" y="175923"/>
                </a:lnTo>
                <a:lnTo>
                  <a:pt x="188214" y="118493"/>
                </a:lnTo>
                <a:lnTo>
                  <a:pt x="188214" y="113538"/>
                </a:lnTo>
                <a:lnTo>
                  <a:pt x="189108" y="113538"/>
                </a:lnTo>
                <a:close/>
              </a:path>
              <a:path w="389889" h="190500">
                <a:moveTo>
                  <a:pt x="38100" y="175923"/>
                </a:moveTo>
                <a:lnTo>
                  <a:pt x="38100" y="163068"/>
                </a:lnTo>
                <a:lnTo>
                  <a:pt x="12192" y="145542"/>
                </a:lnTo>
                <a:lnTo>
                  <a:pt x="12192" y="185835"/>
                </a:lnTo>
                <a:lnTo>
                  <a:pt x="38100" y="175923"/>
                </a:lnTo>
                <a:close/>
              </a:path>
              <a:path w="389889" h="190500">
                <a:moveTo>
                  <a:pt x="247529" y="95631"/>
                </a:moveTo>
                <a:lnTo>
                  <a:pt x="201168" y="77784"/>
                </a:lnTo>
                <a:lnTo>
                  <a:pt x="189108" y="77724"/>
                </a:lnTo>
                <a:lnTo>
                  <a:pt x="142394" y="95631"/>
                </a:lnTo>
                <a:lnTo>
                  <a:pt x="189108" y="113538"/>
                </a:lnTo>
                <a:lnTo>
                  <a:pt x="201168" y="113477"/>
                </a:lnTo>
                <a:lnTo>
                  <a:pt x="247529" y="95631"/>
                </a:lnTo>
                <a:close/>
              </a:path>
              <a:path w="389889" h="190500">
                <a:moveTo>
                  <a:pt x="201168" y="77724"/>
                </a:moveTo>
                <a:lnTo>
                  <a:pt x="194691" y="75221"/>
                </a:lnTo>
                <a:lnTo>
                  <a:pt x="188214" y="77724"/>
                </a:lnTo>
                <a:lnTo>
                  <a:pt x="189108" y="77724"/>
                </a:lnTo>
                <a:lnTo>
                  <a:pt x="195072" y="75438"/>
                </a:lnTo>
                <a:lnTo>
                  <a:pt x="201010" y="77724"/>
                </a:lnTo>
                <a:lnTo>
                  <a:pt x="201168" y="77724"/>
                </a:lnTo>
                <a:close/>
              </a:path>
              <a:path w="389889" h="190500">
                <a:moveTo>
                  <a:pt x="189108" y="77724"/>
                </a:moveTo>
                <a:lnTo>
                  <a:pt x="188214" y="77724"/>
                </a:lnTo>
                <a:lnTo>
                  <a:pt x="188214" y="78066"/>
                </a:lnTo>
                <a:lnTo>
                  <a:pt x="189108" y="77724"/>
                </a:lnTo>
                <a:close/>
              </a:path>
              <a:path w="389889" h="190500">
                <a:moveTo>
                  <a:pt x="201168" y="113538"/>
                </a:moveTo>
                <a:lnTo>
                  <a:pt x="201010" y="113538"/>
                </a:lnTo>
                <a:lnTo>
                  <a:pt x="195072" y="115824"/>
                </a:lnTo>
                <a:lnTo>
                  <a:pt x="189108" y="113538"/>
                </a:lnTo>
                <a:lnTo>
                  <a:pt x="188214" y="113538"/>
                </a:lnTo>
                <a:lnTo>
                  <a:pt x="194691" y="116015"/>
                </a:lnTo>
                <a:lnTo>
                  <a:pt x="201168" y="113538"/>
                </a:lnTo>
                <a:close/>
              </a:path>
              <a:path w="389889" h="190500">
                <a:moveTo>
                  <a:pt x="194691" y="116015"/>
                </a:moveTo>
                <a:lnTo>
                  <a:pt x="188214" y="113538"/>
                </a:lnTo>
                <a:lnTo>
                  <a:pt x="188214" y="118493"/>
                </a:lnTo>
                <a:lnTo>
                  <a:pt x="194691" y="116015"/>
                </a:lnTo>
                <a:close/>
              </a:path>
              <a:path w="389889" h="190500">
                <a:moveTo>
                  <a:pt x="201010" y="77724"/>
                </a:moveTo>
                <a:lnTo>
                  <a:pt x="195072" y="75438"/>
                </a:lnTo>
                <a:lnTo>
                  <a:pt x="189108" y="77724"/>
                </a:lnTo>
                <a:lnTo>
                  <a:pt x="201010" y="77724"/>
                </a:lnTo>
                <a:close/>
              </a:path>
              <a:path w="389889" h="190500">
                <a:moveTo>
                  <a:pt x="201010" y="113538"/>
                </a:moveTo>
                <a:lnTo>
                  <a:pt x="189108" y="113538"/>
                </a:lnTo>
                <a:lnTo>
                  <a:pt x="195072" y="115824"/>
                </a:lnTo>
                <a:lnTo>
                  <a:pt x="201010" y="113538"/>
                </a:lnTo>
                <a:close/>
              </a:path>
              <a:path w="389889" h="190500">
                <a:moveTo>
                  <a:pt x="389382" y="190500"/>
                </a:moveTo>
                <a:lnTo>
                  <a:pt x="389382" y="0"/>
                </a:lnTo>
                <a:lnTo>
                  <a:pt x="194691" y="75221"/>
                </a:lnTo>
                <a:lnTo>
                  <a:pt x="201010" y="77663"/>
                </a:lnTo>
                <a:lnTo>
                  <a:pt x="201168" y="77784"/>
                </a:lnTo>
                <a:lnTo>
                  <a:pt x="247529" y="95631"/>
                </a:lnTo>
                <a:lnTo>
                  <a:pt x="351282" y="55692"/>
                </a:lnTo>
                <a:lnTo>
                  <a:pt x="351282" y="28194"/>
                </a:lnTo>
                <a:lnTo>
                  <a:pt x="377190" y="45720"/>
                </a:lnTo>
                <a:lnTo>
                  <a:pt x="377190" y="185835"/>
                </a:lnTo>
                <a:lnTo>
                  <a:pt x="389382" y="190500"/>
                </a:lnTo>
                <a:close/>
              </a:path>
              <a:path w="389889" h="190500">
                <a:moveTo>
                  <a:pt x="201168" y="118493"/>
                </a:moveTo>
                <a:lnTo>
                  <a:pt x="201168" y="113538"/>
                </a:lnTo>
                <a:lnTo>
                  <a:pt x="194691" y="116015"/>
                </a:lnTo>
                <a:lnTo>
                  <a:pt x="201168" y="118493"/>
                </a:lnTo>
                <a:close/>
              </a:path>
              <a:path w="389889" h="190500">
                <a:moveTo>
                  <a:pt x="201168" y="77784"/>
                </a:moveTo>
                <a:lnTo>
                  <a:pt x="201010" y="77724"/>
                </a:lnTo>
                <a:lnTo>
                  <a:pt x="201168" y="77784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247529" y="95631"/>
                </a:lnTo>
                <a:lnTo>
                  <a:pt x="201010" y="113538"/>
                </a:lnTo>
                <a:lnTo>
                  <a:pt x="201168" y="113538"/>
                </a:lnTo>
                <a:lnTo>
                  <a:pt x="201168" y="118493"/>
                </a:lnTo>
                <a:lnTo>
                  <a:pt x="351282" y="175923"/>
                </a:lnTo>
                <a:lnTo>
                  <a:pt x="351282" y="163068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45720"/>
                </a:moveTo>
                <a:lnTo>
                  <a:pt x="351282" y="28194"/>
                </a:lnTo>
                <a:lnTo>
                  <a:pt x="351282" y="55692"/>
                </a:lnTo>
                <a:lnTo>
                  <a:pt x="377190" y="45720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377190" y="45720"/>
                </a:lnTo>
                <a:lnTo>
                  <a:pt x="351282" y="55692"/>
                </a:lnTo>
                <a:lnTo>
                  <a:pt x="351282" y="135569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185835"/>
                </a:moveTo>
                <a:lnTo>
                  <a:pt x="377190" y="145542"/>
                </a:lnTo>
                <a:lnTo>
                  <a:pt x="351282" y="163068"/>
                </a:lnTo>
                <a:lnTo>
                  <a:pt x="351282" y="175923"/>
                </a:lnTo>
                <a:lnTo>
                  <a:pt x="377190" y="18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86801" y="4298188"/>
            <a:ext cx="724725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第三步：在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(Wname, </a:t>
            </a:r>
            <a:r>
              <a:rPr sz="2000" b="1" spc="-2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Wage,</a:t>
            </a:r>
            <a:r>
              <a:rPr sz="2000" b="1" spc="-6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Title)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上进行投影运算，得到最终结果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90685" y="4762500"/>
            <a:ext cx="2715005" cy="8488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31297" y="877315"/>
            <a:ext cx="6539865" cy="3274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ct val="100000"/>
              </a:lnSpc>
              <a:tabLst>
                <a:tab pos="671195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2.1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关系模型简述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6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关系模型与关系运算概览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83820">
              <a:lnSpc>
                <a:spcPct val="100000"/>
              </a:lnSpc>
              <a:spcBef>
                <a:spcPts val="161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关系代数与元组演算是标准数据库语言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SQL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语言的基础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QBE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语言由于其可视化效果较好，也很受使用者的欢迎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SQL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语言将在下一章学习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本章将要学习：关系代数和元组演算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3820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本章还将学习</a:t>
            </a:r>
            <a:r>
              <a:rPr sz="2000" b="1" dirty="0">
                <a:latin typeface="Arial" panose="020B0604020202020204"/>
                <a:cs typeface="Arial" panose="020B0604020202020204"/>
              </a:rPr>
              <a:t>QBE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语言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13801" y="2692907"/>
            <a:ext cx="746125" cy="288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0220">
              <a:lnSpc>
                <a:spcPts val="2255"/>
              </a:lnSpc>
            </a:pPr>
            <a:r>
              <a:rPr sz="2000" b="1" spc="0" dirty="0">
                <a:latin typeface="Microsoft JhengHei" panose="020B0604030504040204" charset="-120"/>
                <a:cs typeface="Microsoft JhengHei" panose="020B0604030504040204" charset="-120"/>
              </a:rPr>
              <a:t>，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9199" y="878078"/>
            <a:ext cx="8647430" cy="6050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</a:t>
            </a:r>
            <a:r>
              <a:rPr sz="2400" b="1" spc="70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自然连接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(Natural-Join)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170815" marR="8890">
              <a:lnSpc>
                <a:spcPct val="130000"/>
              </a:lnSpc>
              <a:spcBef>
                <a:spcPts val="565"/>
              </a:spcBef>
              <a:tabLst>
                <a:tab pos="1450340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定义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：给定关系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S, 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的自然连接运算结果也是一个关系，记  </a:t>
            </a: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作	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它由关系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的笛卡尔积中选取相同属性组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B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上值相等的元  组所构成。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数学描述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 dirty="0">
              <a:latin typeface="Times New Roman" panose="02020603050405020304"/>
              <a:cs typeface="Times New Roman" panose="02020603050405020304"/>
            </a:endParaRPr>
          </a:p>
          <a:p>
            <a:pPr marL="628015">
              <a:lnSpc>
                <a:spcPct val="100000"/>
              </a:lnSpc>
            </a:pPr>
            <a:r>
              <a:rPr sz="2000" spc="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自然连接是一种特殊的等值连接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8015" marR="5080">
              <a:lnSpc>
                <a:spcPct val="120000"/>
              </a:lnSpc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要求关系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和关系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必须有相同的属性组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如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R,S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共有一个属性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则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B 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如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R,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共有一组属性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950" b="1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…,</a:t>
            </a:r>
            <a:r>
              <a:rPr sz="2000" b="1" spc="-7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1950" b="1" spc="7" baseline="-21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，则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是这些共有的所有属性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628015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R,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属性相同，值必须相等才能连接，即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54990" algn="ctr">
              <a:lnSpc>
                <a:spcPct val="100000"/>
              </a:lnSpc>
              <a:spcBef>
                <a:spcPts val="480"/>
              </a:spcBef>
              <a:tabLst>
                <a:tab pos="2649220" algn="l"/>
                <a:tab pos="4500245" algn="l"/>
                <a:tab pos="5092065" algn="l"/>
              </a:tabLst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R.B</a:t>
            </a:r>
            <a:r>
              <a:rPr sz="1950" b="1" spc="-7" baseline="-21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000" b="1" spc="-1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S.B</a:t>
            </a:r>
            <a:r>
              <a:rPr sz="1950" b="1" spc="-7" baseline="-21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1950" b="1" spc="419" baseline="-21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and	R.B</a:t>
            </a:r>
            <a:r>
              <a:rPr sz="1950" b="1" spc="-7" baseline="-21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000" b="1" spc="-1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S.B</a:t>
            </a:r>
            <a:r>
              <a:rPr sz="1950" b="1" spc="-7" baseline="-21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1950" b="1" spc="67" baseline="-21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	and	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R.B</a:t>
            </a:r>
            <a:r>
              <a:rPr sz="1950" b="1" baseline="-21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n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000" b="1" spc="-18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S.B</a:t>
            </a:r>
            <a:r>
              <a:rPr sz="1950" b="1" baseline="-21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才能连接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8015" marR="187960">
              <a:lnSpc>
                <a:spcPct val="120000"/>
              </a:lnSpc>
            </a:pPr>
            <a:r>
              <a:rPr sz="2000" spc="-5" dirty="0">
                <a:solidFill>
                  <a:srgbClr val="3333CC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5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要在结果中去掉重复的属性列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因结果中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R.B</a:t>
            </a:r>
            <a:r>
              <a:rPr sz="1950" b="1" spc="7" baseline="-21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 </a:t>
            </a:r>
            <a:r>
              <a:rPr sz="2000" b="1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始终是等于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S.B</a:t>
            </a:r>
            <a:r>
              <a:rPr sz="1950" b="1" baseline="-21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i </a:t>
            </a:r>
            <a:r>
              <a:rPr sz="2000" b="1" spc="5" dirty="0">
                <a:solidFill>
                  <a:srgbClr val="3333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所以可  只保留一列即可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84300" y="2638425"/>
            <a:ext cx="740663" cy="4411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11259" y="3395471"/>
            <a:ext cx="5300471" cy="806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7090409" cy="1911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关系代数之纯关系操作：自然连接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(Natural-Join)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自然连接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(Natural-Join)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操作的示例一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抽象的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10725" y="3411473"/>
            <a:ext cx="1085850" cy="15720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27111" y="3411473"/>
            <a:ext cx="1085088" cy="1264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44275" y="3793997"/>
            <a:ext cx="2116073" cy="2532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95857" y="3403853"/>
            <a:ext cx="1616963" cy="1305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30615" y="4069079"/>
            <a:ext cx="371475" cy="243840"/>
          </a:xfrm>
          <a:custGeom>
            <a:avLst/>
            <a:gdLst/>
            <a:ahLst/>
            <a:cxnLst/>
            <a:rect l="l" t="t" r="r" b="b"/>
            <a:pathLst>
              <a:path w="371475" h="243839">
                <a:moveTo>
                  <a:pt x="32004" y="104393"/>
                </a:moveTo>
                <a:lnTo>
                  <a:pt x="4572" y="94487"/>
                </a:lnTo>
                <a:lnTo>
                  <a:pt x="4572" y="96011"/>
                </a:lnTo>
                <a:lnTo>
                  <a:pt x="2286" y="102869"/>
                </a:lnTo>
                <a:lnTo>
                  <a:pt x="1524" y="108965"/>
                </a:lnTo>
                <a:lnTo>
                  <a:pt x="0" y="122681"/>
                </a:lnTo>
                <a:lnTo>
                  <a:pt x="762" y="128015"/>
                </a:lnTo>
                <a:lnTo>
                  <a:pt x="28956" y="127253"/>
                </a:lnTo>
                <a:lnTo>
                  <a:pt x="28956" y="117347"/>
                </a:lnTo>
                <a:lnTo>
                  <a:pt x="30480" y="108203"/>
                </a:lnTo>
                <a:lnTo>
                  <a:pt x="32004" y="104393"/>
                </a:lnTo>
                <a:close/>
              </a:path>
              <a:path w="371475" h="243839">
                <a:moveTo>
                  <a:pt x="60960" y="65531"/>
                </a:moveTo>
                <a:lnTo>
                  <a:pt x="43434" y="43433"/>
                </a:lnTo>
                <a:lnTo>
                  <a:pt x="38862" y="46481"/>
                </a:lnTo>
                <a:lnTo>
                  <a:pt x="28956" y="56387"/>
                </a:lnTo>
                <a:lnTo>
                  <a:pt x="24384" y="61721"/>
                </a:lnTo>
                <a:lnTo>
                  <a:pt x="21336" y="65531"/>
                </a:lnTo>
                <a:lnTo>
                  <a:pt x="43434" y="83819"/>
                </a:lnTo>
                <a:lnTo>
                  <a:pt x="46482" y="79247"/>
                </a:lnTo>
                <a:lnTo>
                  <a:pt x="57912" y="67817"/>
                </a:lnTo>
                <a:lnTo>
                  <a:pt x="60960" y="65531"/>
                </a:lnTo>
                <a:close/>
              </a:path>
              <a:path w="371475" h="243839">
                <a:moveTo>
                  <a:pt x="107442" y="41147"/>
                </a:moveTo>
                <a:lnTo>
                  <a:pt x="97536" y="14477"/>
                </a:lnTo>
                <a:lnTo>
                  <a:pt x="83820" y="19811"/>
                </a:lnTo>
                <a:lnTo>
                  <a:pt x="70104" y="26669"/>
                </a:lnTo>
                <a:lnTo>
                  <a:pt x="69342" y="26669"/>
                </a:lnTo>
                <a:lnTo>
                  <a:pt x="83820" y="51815"/>
                </a:lnTo>
                <a:lnTo>
                  <a:pt x="83820" y="51053"/>
                </a:lnTo>
                <a:lnTo>
                  <a:pt x="96012" y="45719"/>
                </a:lnTo>
                <a:lnTo>
                  <a:pt x="107442" y="41147"/>
                </a:lnTo>
                <a:close/>
              </a:path>
              <a:path w="371475" h="243839">
                <a:moveTo>
                  <a:pt x="159258" y="29717"/>
                </a:moveTo>
                <a:lnTo>
                  <a:pt x="156972" y="1523"/>
                </a:lnTo>
                <a:lnTo>
                  <a:pt x="149352" y="2285"/>
                </a:lnTo>
                <a:lnTo>
                  <a:pt x="131826" y="5333"/>
                </a:lnTo>
                <a:lnTo>
                  <a:pt x="126492" y="6095"/>
                </a:lnTo>
                <a:lnTo>
                  <a:pt x="133350" y="34289"/>
                </a:lnTo>
                <a:lnTo>
                  <a:pt x="137922" y="32765"/>
                </a:lnTo>
                <a:lnTo>
                  <a:pt x="159258" y="29717"/>
                </a:lnTo>
                <a:close/>
              </a:path>
              <a:path w="371475" h="243839">
                <a:moveTo>
                  <a:pt x="216408" y="1523"/>
                </a:moveTo>
                <a:lnTo>
                  <a:pt x="204216" y="0"/>
                </a:lnTo>
                <a:lnTo>
                  <a:pt x="187452" y="0"/>
                </a:lnTo>
                <a:lnTo>
                  <a:pt x="186690" y="28193"/>
                </a:lnTo>
                <a:lnTo>
                  <a:pt x="203454" y="28955"/>
                </a:lnTo>
                <a:lnTo>
                  <a:pt x="214122" y="29717"/>
                </a:lnTo>
                <a:lnTo>
                  <a:pt x="216408" y="1523"/>
                </a:lnTo>
                <a:close/>
              </a:path>
              <a:path w="371475" h="243839">
                <a:moveTo>
                  <a:pt x="275844" y="15239"/>
                </a:moveTo>
                <a:lnTo>
                  <a:pt x="272034" y="13715"/>
                </a:lnTo>
                <a:lnTo>
                  <a:pt x="256032" y="8381"/>
                </a:lnTo>
                <a:lnTo>
                  <a:pt x="246888" y="6857"/>
                </a:lnTo>
                <a:lnTo>
                  <a:pt x="240030" y="34289"/>
                </a:lnTo>
                <a:lnTo>
                  <a:pt x="249936" y="36575"/>
                </a:lnTo>
                <a:lnTo>
                  <a:pt x="265938" y="41909"/>
                </a:lnTo>
                <a:lnTo>
                  <a:pt x="275844" y="15239"/>
                </a:lnTo>
                <a:close/>
              </a:path>
              <a:path w="371475" h="243839">
                <a:moveTo>
                  <a:pt x="329946" y="44195"/>
                </a:moveTo>
                <a:lnTo>
                  <a:pt x="320802" y="37337"/>
                </a:lnTo>
                <a:lnTo>
                  <a:pt x="314706" y="33527"/>
                </a:lnTo>
                <a:lnTo>
                  <a:pt x="304038" y="27431"/>
                </a:lnTo>
                <a:lnTo>
                  <a:pt x="289560" y="52577"/>
                </a:lnTo>
                <a:lnTo>
                  <a:pt x="300228" y="57911"/>
                </a:lnTo>
                <a:lnTo>
                  <a:pt x="304800" y="61721"/>
                </a:lnTo>
                <a:lnTo>
                  <a:pt x="310134" y="64769"/>
                </a:lnTo>
                <a:lnTo>
                  <a:pt x="311658" y="66293"/>
                </a:lnTo>
                <a:lnTo>
                  <a:pt x="329946" y="44195"/>
                </a:lnTo>
                <a:close/>
              </a:path>
              <a:path w="371475" h="243839">
                <a:moveTo>
                  <a:pt x="368046" y="96773"/>
                </a:moveTo>
                <a:lnTo>
                  <a:pt x="367284" y="95249"/>
                </a:lnTo>
                <a:lnTo>
                  <a:pt x="362712" y="83057"/>
                </a:lnTo>
                <a:lnTo>
                  <a:pt x="358902" y="76961"/>
                </a:lnTo>
                <a:lnTo>
                  <a:pt x="355854" y="71627"/>
                </a:lnTo>
                <a:lnTo>
                  <a:pt x="352806" y="67055"/>
                </a:lnTo>
                <a:lnTo>
                  <a:pt x="329184" y="83819"/>
                </a:lnTo>
                <a:lnTo>
                  <a:pt x="332232" y="88391"/>
                </a:lnTo>
                <a:lnTo>
                  <a:pt x="335280" y="92201"/>
                </a:lnTo>
                <a:lnTo>
                  <a:pt x="336804" y="96773"/>
                </a:lnTo>
                <a:lnTo>
                  <a:pt x="339090" y="101345"/>
                </a:lnTo>
                <a:lnTo>
                  <a:pt x="340614" y="105155"/>
                </a:lnTo>
                <a:lnTo>
                  <a:pt x="368046" y="96773"/>
                </a:lnTo>
                <a:close/>
              </a:path>
              <a:path w="371475" h="243839">
                <a:moveTo>
                  <a:pt x="371094" y="134873"/>
                </a:moveTo>
                <a:lnTo>
                  <a:pt x="371094" y="131063"/>
                </a:lnTo>
                <a:lnTo>
                  <a:pt x="342900" y="127253"/>
                </a:lnTo>
                <a:lnTo>
                  <a:pt x="342138" y="131063"/>
                </a:lnTo>
                <a:lnTo>
                  <a:pt x="340614" y="140207"/>
                </a:lnTo>
                <a:lnTo>
                  <a:pt x="338328" y="144017"/>
                </a:lnTo>
                <a:lnTo>
                  <a:pt x="336804" y="147827"/>
                </a:lnTo>
                <a:lnTo>
                  <a:pt x="336042" y="149351"/>
                </a:lnTo>
                <a:lnTo>
                  <a:pt x="361188" y="163067"/>
                </a:lnTo>
                <a:lnTo>
                  <a:pt x="365760" y="153923"/>
                </a:lnTo>
                <a:lnTo>
                  <a:pt x="368046" y="147827"/>
                </a:lnTo>
                <a:lnTo>
                  <a:pt x="369570" y="140969"/>
                </a:lnTo>
                <a:lnTo>
                  <a:pt x="371094" y="134873"/>
                </a:lnTo>
                <a:close/>
              </a:path>
              <a:path w="371475" h="243839">
                <a:moveTo>
                  <a:pt x="341376" y="188975"/>
                </a:moveTo>
                <a:lnTo>
                  <a:pt x="321564" y="168401"/>
                </a:lnTo>
                <a:lnTo>
                  <a:pt x="318516" y="172211"/>
                </a:lnTo>
                <a:lnTo>
                  <a:pt x="309372" y="179831"/>
                </a:lnTo>
                <a:lnTo>
                  <a:pt x="304800" y="182879"/>
                </a:lnTo>
                <a:lnTo>
                  <a:pt x="301752" y="185165"/>
                </a:lnTo>
                <a:lnTo>
                  <a:pt x="317754" y="208787"/>
                </a:lnTo>
                <a:lnTo>
                  <a:pt x="321564" y="206501"/>
                </a:lnTo>
                <a:lnTo>
                  <a:pt x="327660" y="201929"/>
                </a:lnTo>
                <a:lnTo>
                  <a:pt x="338328" y="192785"/>
                </a:lnTo>
                <a:lnTo>
                  <a:pt x="341376" y="188975"/>
                </a:lnTo>
                <a:close/>
              </a:path>
              <a:path w="371475" h="243839">
                <a:moveTo>
                  <a:pt x="290322" y="223265"/>
                </a:moveTo>
                <a:lnTo>
                  <a:pt x="278130" y="197357"/>
                </a:lnTo>
                <a:lnTo>
                  <a:pt x="275844" y="198881"/>
                </a:lnTo>
                <a:lnTo>
                  <a:pt x="262890" y="203453"/>
                </a:lnTo>
                <a:lnTo>
                  <a:pt x="252984" y="206501"/>
                </a:lnTo>
                <a:lnTo>
                  <a:pt x="261366" y="233933"/>
                </a:lnTo>
                <a:lnTo>
                  <a:pt x="272796" y="230123"/>
                </a:lnTo>
                <a:lnTo>
                  <a:pt x="288036" y="224789"/>
                </a:lnTo>
                <a:lnTo>
                  <a:pt x="290322" y="223265"/>
                </a:lnTo>
                <a:close/>
              </a:path>
              <a:path w="371475" h="243839">
                <a:moveTo>
                  <a:pt x="231648" y="240791"/>
                </a:moveTo>
                <a:lnTo>
                  <a:pt x="227076" y="212597"/>
                </a:lnTo>
                <a:lnTo>
                  <a:pt x="217932" y="213359"/>
                </a:lnTo>
                <a:lnTo>
                  <a:pt x="201930" y="214883"/>
                </a:lnTo>
                <a:lnTo>
                  <a:pt x="200406" y="214883"/>
                </a:lnTo>
                <a:lnTo>
                  <a:pt x="201930" y="243839"/>
                </a:lnTo>
                <a:lnTo>
                  <a:pt x="204978" y="243839"/>
                </a:lnTo>
                <a:lnTo>
                  <a:pt x="222504" y="241553"/>
                </a:lnTo>
                <a:lnTo>
                  <a:pt x="231648" y="240791"/>
                </a:lnTo>
                <a:close/>
              </a:path>
              <a:path w="371475" h="243839">
                <a:moveTo>
                  <a:pt x="172974" y="215645"/>
                </a:moveTo>
                <a:lnTo>
                  <a:pt x="169164" y="214883"/>
                </a:lnTo>
                <a:lnTo>
                  <a:pt x="153162" y="213359"/>
                </a:lnTo>
                <a:lnTo>
                  <a:pt x="146304" y="212597"/>
                </a:lnTo>
                <a:lnTo>
                  <a:pt x="141732" y="240791"/>
                </a:lnTo>
                <a:lnTo>
                  <a:pt x="150114" y="242315"/>
                </a:lnTo>
                <a:lnTo>
                  <a:pt x="168402" y="243839"/>
                </a:lnTo>
                <a:lnTo>
                  <a:pt x="172212" y="243839"/>
                </a:lnTo>
                <a:lnTo>
                  <a:pt x="172974" y="215645"/>
                </a:lnTo>
                <a:close/>
              </a:path>
              <a:path w="371475" h="243839">
                <a:moveTo>
                  <a:pt x="120396" y="207263"/>
                </a:moveTo>
                <a:lnTo>
                  <a:pt x="108204" y="203453"/>
                </a:lnTo>
                <a:lnTo>
                  <a:pt x="95250" y="198119"/>
                </a:lnTo>
                <a:lnTo>
                  <a:pt x="83058" y="224027"/>
                </a:lnTo>
                <a:lnTo>
                  <a:pt x="85344" y="224789"/>
                </a:lnTo>
                <a:lnTo>
                  <a:pt x="99822" y="230885"/>
                </a:lnTo>
                <a:lnTo>
                  <a:pt x="112014" y="233933"/>
                </a:lnTo>
                <a:lnTo>
                  <a:pt x="120396" y="207263"/>
                </a:lnTo>
                <a:close/>
              </a:path>
              <a:path w="371475" h="243839">
                <a:moveTo>
                  <a:pt x="71628" y="185927"/>
                </a:moveTo>
                <a:lnTo>
                  <a:pt x="67056" y="182879"/>
                </a:lnTo>
                <a:lnTo>
                  <a:pt x="53340" y="171449"/>
                </a:lnTo>
                <a:lnTo>
                  <a:pt x="51816" y="169925"/>
                </a:lnTo>
                <a:lnTo>
                  <a:pt x="32004" y="190499"/>
                </a:lnTo>
                <a:lnTo>
                  <a:pt x="39624" y="198119"/>
                </a:lnTo>
                <a:lnTo>
                  <a:pt x="45720" y="201929"/>
                </a:lnTo>
                <a:lnTo>
                  <a:pt x="51054" y="206501"/>
                </a:lnTo>
                <a:lnTo>
                  <a:pt x="56388" y="209549"/>
                </a:lnTo>
                <a:lnTo>
                  <a:pt x="71628" y="185927"/>
                </a:lnTo>
                <a:close/>
              </a:path>
              <a:path w="371475" h="243839">
                <a:moveTo>
                  <a:pt x="36576" y="150875"/>
                </a:moveTo>
                <a:lnTo>
                  <a:pt x="35052" y="147065"/>
                </a:lnTo>
                <a:lnTo>
                  <a:pt x="32766" y="143255"/>
                </a:lnTo>
                <a:lnTo>
                  <a:pt x="31242" y="138683"/>
                </a:lnTo>
                <a:lnTo>
                  <a:pt x="30480" y="134873"/>
                </a:lnTo>
                <a:lnTo>
                  <a:pt x="29718" y="130301"/>
                </a:lnTo>
                <a:lnTo>
                  <a:pt x="29718" y="129539"/>
                </a:lnTo>
                <a:lnTo>
                  <a:pt x="762" y="132587"/>
                </a:lnTo>
                <a:lnTo>
                  <a:pt x="1524" y="135635"/>
                </a:lnTo>
                <a:lnTo>
                  <a:pt x="3048" y="142493"/>
                </a:lnTo>
                <a:lnTo>
                  <a:pt x="4572" y="148589"/>
                </a:lnTo>
                <a:lnTo>
                  <a:pt x="6858" y="154685"/>
                </a:lnTo>
                <a:lnTo>
                  <a:pt x="9906" y="160781"/>
                </a:lnTo>
                <a:lnTo>
                  <a:pt x="11430" y="164591"/>
                </a:lnTo>
                <a:lnTo>
                  <a:pt x="36576" y="150875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34169" y="4056126"/>
            <a:ext cx="371475" cy="243840"/>
          </a:xfrm>
          <a:custGeom>
            <a:avLst/>
            <a:gdLst/>
            <a:ahLst/>
            <a:cxnLst/>
            <a:rect l="l" t="t" r="r" b="b"/>
            <a:pathLst>
              <a:path w="371475" h="243839">
                <a:moveTo>
                  <a:pt x="31242" y="104393"/>
                </a:moveTo>
                <a:lnTo>
                  <a:pt x="4571" y="94487"/>
                </a:lnTo>
                <a:lnTo>
                  <a:pt x="3809" y="96773"/>
                </a:lnTo>
                <a:lnTo>
                  <a:pt x="2285" y="102869"/>
                </a:lnTo>
                <a:lnTo>
                  <a:pt x="761" y="109727"/>
                </a:lnTo>
                <a:lnTo>
                  <a:pt x="0" y="115823"/>
                </a:lnTo>
                <a:lnTo>
                  <a:pt x="0" y="128777"/>
                </a:lnTo>
                <a:lnTo>
                  <a:pt x="28956" y="127253"/>
                </a:lnTo>
                <a:lnTo>
                  <a:pt x="28956" y="117347"/>
                </a:lnTo>
                <a:lnTo>
                  <a:pt x="30480" y="108203"/>
                </a:lnTo>
                <a:lnTo>
                  <a:pt x="31242" y="104393"/>
                </a:lnTo>
                <a:close/>
              </a:path>
              <a:path w="371475" h="243839">
                <a:moveTo>
                  <a:pt x="60960" y="66293"/>
                </a:moveTo>
                <a:lnTo>
                  <a:pt x="43433" y="43433"/>
                </a:lnTo>
                <a:lnTo>
                  <a:pt x="38861" y="47243"/>
                </a:lnTo>
                <a:lnTo>
                  <a:pt x="33527" y="51815"/>
                </a:lnTo>
                <a:lnTo>
                  <a:pt x="28955" y="56387"/>
                </a:lnTo>
                <a:lnTo>
                  <a:pt x="24383" y="61721"/>
                </a:lnTo>
                <a:lnTo>
                  <a:pt x="20574" y="65531"/>
                </a:lnTo>
                <a:lnTo>
                  <a:pt x="42672" y="83819"/>
                </a:lnTo>
                <a:lnTo>
                  <a:pt x="46481" y="80009"/>
                </a:lnTo>
                <a:lnTo>
                  <a:pt x="49529" y="76199"/>
                </a:lnTo>
                <a:lnTo>
                  <a:pt x="53340" y="72389"/>
                </a:lnTo>
                <a:lnTo>
                  <a:pt x="57912" y="68579"/>
                </a:lnTo>
                <a:lnTo>
                  <a:pt x="60960" y="66293"/>
                </a:lnTo>
                <a:close/>
              </a:path>
              <a:path w="371475" h="243839">
                <a:moveTo>
                  <a:pt x="107442" y="41147"/>
                </a:moveTo>
                <a:lnTo>
                  <a:pt x="97535" y="14477"/>
                </a:lnTo>
                <a:lnTo>
                  <a:pt x="83819" y="19811"/>
                </a:lnTo>
                <a:lnTo>
                  <a:pt x="69341" y="26669"/>
                </a:lnTo>
                <a:lnTo>
                  <a:pt x="83058" y="51815"/>
                </a:lnTo>
                <a:lnTo>
                  <a:pt x="83820" y="51815"/>
                </a:lnTo>
                <a:lnTo>
                  <a:pt x="96012" y="45719"/>
                </a:lnTo>
                <a:lnTo>
                  <a:pt x="107442" y="41147"/>
                </a:lnTo>
                <a:close/>
              </a:path>
              <a:path w="371475" h="243839">
                <a:moveTo>
                  <a:pt x="159258" y="30479"/>
                </a:moveTo>
                <a:lnTo>
                  <a:pt x="156972" y="1523"/>
                </a:lnTo>
                <a:lnTo>
                  <a:pt x="149352" y="2285"/>
                </a:lnTo>
                <a:lnTo>
                  <a:pt x="131826" y="5333"/>
                </a:lnTo>
                <a:lnTo>
                  <a:pt x="126492" y="6095"/>
                </a:lnTo>
                <a:lnTo>
                  <a:pt x="133350" y="34289"/>
                </a:lnTo>
                <a:lnTo>
                  <a:pt x="137922" y="32765"/>
                </a:lnTo>
                <a:lnTo>
                  <a:pt x="153924" y="30479"/>
                </a:lnTo>
                <a:lnTo>
                  <a:pt x="159258" y="30479"/>
                </a:lnTo>
                <a:close/>
              </a:path>
              <a:path w="371475" h="243839">
                <a:moveTo>
                  <a:pt x="216408" y="1523"/>
                </a:moveTo>
                <a:lnTo>
                  <a:pt x="202692" y="727"/>
                </a:lnTo>
                <a:lnTo>
                  <a:pt x="186690" y="0"/>
                </a:lnTo>
                <a:lnTo>
                  <a:pt x="185928" y="28955"/>
                </a:lnTo>
                <a:lnTo>
                  <a:pt x="203454" y="29064"/>
                </a:lnTo>
                <a:lnTo>
                  <a:pt x="213360" y="30479"/>
                </a:lnTo>
                <a:lnTo>
                  <a:pt x="216408" y="1523"/>
                </a:lnTo>
                <a:close/>
              </a:path>
              <a:path w="371475" h="243839">
                <a:moveTo>
                  <a:pt x="275844" y="15239"/>
                </a:moveTo>
                <a:lnTo>
                  <a:pt x="272034" y="13715"/>
                </a:lnTo>
                <a:lnTo>
                  <a:pt x="256032" y="9143"/>
                </a:lnTo>
                <a:lnTo>
                  <a:pt x="246126" y="6857"/>
                </a:lnTo>
                <a:lnTo>
                  <a:pt x="240029" y="34289"/>
                </a:lnTo>
                <a:lnTo>
                  <a:pt x="249174" y="36575"/>
                </a:lnTo>
                <a:lnTo>
                  <a:pt x="263652" y="41147"/>
                </a:lnTo>
                <a:lnTo>
                  <a:pt x="265938" y="41909"/>
                </a:lnTo>
                <a:lnTo>
                  <a:pt x="275844" y="15239"/>
                </a:lnTo>
                <a:close/>
              </a:path>
              <a:path w="371475" h="243839">
                <a:moveTo>
                  <a:pt x="329946" y="44195"/>
                </a:moveTo>
                <a:lnTo>
                  <a:pt x="326136" y="41909"/>
                </a:lnTo>
                <a:lnTo>
                  <a:pt x="320802" y="38099"/>
                </a:lnTo>
                <a:lnTo>
                  <a:pt x="313944" y="33527"/>
                </a:lnTo>
                <a:lnTo>
                  <a:pt x="304038" y="27431"/>
                </a:lnTo>
                <a:lnTo>
                  <a:pt x="289560" y="52577"/>
                </a:lnTo>
                <a:lnTo>
                  <a:pt x="300228" y="58673"/>
                </a:lnTo>
                <a:lnTo>
                  <a:pt x="304800" y="61721"/>
                </a:lnTo>
                <a:lnTo>
                  <a:pt x="309372" y="65531"/>
                </a:lnTo>
                <a:lnTo>
                  <a:pt x="311658" y="67055"/>
                </a:lnTo>
                <a:lnTo>
                  <a:pt x="329946" y="44195"/>
                </a:lnTo>
                <a:close/>
              </a:path>
              <a:path w="371475" h="243839">
                <a:moveTo>
                  <a:pt x="368046" y="97535"/>
                </a:moveTo>
                <a:lnTo>
                  <a:pt x="367284" y="95249"/>
                </a:lnTo>
                <a:lnTo>
                  <a:pt x="364998" y="89153"/>
                </a:lnTo>
                <a:lnTo>
                  <a:pt x="361950" y="83819"/>
                </a:lnTo>
                <a:lnTo>
                  <a:pt x="358902" y="77723"/>
                </a:lnTo>
                <a:lnTo>
                  <a:pt x="355092" y="71627"/>
                </a:lnTo>
                <a:lnTo>
                  <a:pt x="352044" y="67817"/>
                </a:lnTo>
                <a:lnTo>
                  <a:pt x="329184" y="84581"/>
                </a:lnTo>
                <a:lnTo>
                  <a:pt x="332232" y="88391"/>
                </a:lnTo>
                <a:lnTo>
                  <a:pt x="334518" y="92963"/>
                </a:lnTo>
                <a:lnTo>
                  <a:pt x="336804" y="96773"/>
                </a:lnTo>
                <a:lnTo>
                  <a:pt x="339090" y="101345"/>
                </a:lnTo>
                <a:lnTo>
                  <a:pt x="340614" y="105155"/>
                </a:lnTo>
                <a:lnTo>
                  <a:pt x="368046" y="97535"/>
                </a:lnTo>
                <a:close/>
              </a:path>
              <a:path w="371475" h="243839">
                <a:moveTo>
                  <a:pt x="371094" y="131063"/>
                </a:moveTo>
                <a:lnTo>
                  <a:pt x="342900" y="128015"/>
                </a:lnTo>
                <a:lnTo>
                  <a:pt x="341376" y="135635"/>
                </a:lnTo>
                <a:lnTo>
                  <a:pt x="339852" y="140207"/>
                </a:lnTo>
                <a:lnTo>
                  <a:pt x="338328" y="144017"/>
                </a:lnTo>
                <a:lnTo>
                  <a:pt x="336804" y="148589"/>
                </a:lnTo>
                <a:lnTo>
                  <a:pt x="336042" y="150113"/>
                </a:lnTo>
                <a:lnTo>
                  <a:pt x="361188" y="163067"/>
                </a:lnTo>
                <a:lnTo>
                  <a:pt x="362712" y="160019"/>
                </a:lnTo>
                <a:lnTo>
                  <a:pt x="369570" y="141731"/>
                </a:lnTo>
                <a:lnTo>
                  <a:pt x="370332" y="134873"/>
                </a:lnTo>
                <a:lnTo>
                  <a:pt x="371094" y="131063"/>
                </a:lnTo>
                <a:close/>
              </a:path>
              <a:path w="371475" h="243839">
                <a:moveTo>
                  <a:pt x="341376" y="189737"/>
                </a:moveTo>
                <a:lnTo>
                  <a:pt x="321564" y="169163"/>
                </a:lnTo>
                <a:lnTo>
                  <a:pt x="317754" y="172211"/>
                </a:lnTo>
                <a:lnTo>
                  <a:pt x="313944" y="176021"/>
                </a:lnTo>
                <a:lnTo>
                  <a:pt x="309372" y="179831"/>
                </a:lnTo>
                <a:lnTo>
                  <a:pt x="304038" y="183641"/>
                </a:lnTo>
                <a:lnTo>
                  <a:pt x="300990" y="185165"/>
                </a:lnTo>
                <a:lnTo>
                  <a:pt x="316992" y="208787"/>
                </a:lnTo>
                <a:lnTo>
                  <a:pt x="320802" y="206501"/>
                </a:lnTo>
                <a:lnTo>
                  <a:pt x="332994" y="197357"/>
                </a:lnTo>
                <a:lnTo>
                  <a:pt x="337566" y="192785"/>
                </a:lnTo>
                <a:lnTo>
                  <a:pt x="341376" y="189737"/>
                </a:lnTo>
                <a:close/>
              </a:path>
              <a:path w="371475" h="243839">
                <a:moveTo>
                  <a:pt x="290322" y="223265"/>
                </a:moveTo>
                <a:lnTo>
                  <a:pt x="278130" y="198119"/>
                </a:lnTo>
                <a:lnTo>
                  <a:pt x="275844" y="198881"/>
                </a:lnTo>
                <a:lnTo>
                  <a:pt x="262128" y="204215"/>
                </a:lnTo>
                <a:lnTo>
                  <a:pt x="252984" y="206501"/>
                </a:lnTo>
                <a:lnTo>
                  <a:pt x="261365" y="233933"/>
                </a:lnTo>
                <a:lnTo>
                  <a:pt x="272796" y="230885"/>
                </a:lnTo>
                <a:lnTo>
                  <a:pt x="288036" y="224789"/>
                </a:lnTo>
                <a:lnTo>
                  <a:pt x="290322" y="223265"/>
                </a:lnTo>
                <a:close/>
              </a:path>
              <a:path w="371475" h="243839">
                <a:moveTo>
                  <a:pt x="231647" y="240791"/>
                </a:moveTo>
                <a:lnTo>
                  <a:pt x="227076" y="212597"/>
                </a:lnTo>
                <a:lnTo>
                  <a:pt x="217932" y="214121"/>
                </a:lnTo>
                <a:lnTo>
                  <a:pt x="201930" y="215645"/>
                </a:lnTo>
                <a:lnTo>
                  <a:pt x="200406" y="215645"/>
                </a:lnTo>
                <a:lnTo>
                  <a:pt x="201168" y="243839"/>
                </a:lnTo>
                <a:lnTo>
                  <a:pt x="204978" y="243839"/>
                </a:lnTo>
                <a:lnTo>
                  <a:pt x="222504" y="242315"/>
                </a:lnTo>
                <a:lnTo>
                  <a:pt x="231647" y="240791"/>
                </a:lnTo>
                <a:close/>
              </a:path>
              <a:path w="371475" h="243839">
                <a:moveTo>
                  <a:pt x="172974" y="215645"/>
                </a:moveTo>
                <a:lnTo>
                  <a:pt x="167640" y="215573"/>
                </a:lnTo>
                <a:lnTo>
                  <a:pt x="152400" y="214121"/>
                </a:lnTo>
                <a:lnTo>
                  <a:pt x="146304" y="212597"/>
                </a:lnTo>
                <a:lnTo>
                  <a:pt x="141732" y="240791"/>
                </a:lnTo>
                <a:lnTo>
                  <a:pt x="150114" y="242315"/>
                </a:lnTo>
                <a:lnTo>
                  <a:pt x="167640" y="243839"/>
                </a:lnTo>
                <a:lnTo>
                  <a:pt x="172212" y="243839"/>
                </a:lnTo>
                <a:lnTo>
                  <a:pt x="172974" y="215645"/>
                </a:lnTo>
                <a:close/>
              </a:path>
              <a:path w="371475" h="243839">
                <a:moveTo>
                  <a:pt x="120396" y="207263"/>
                </a:moveTo>
                <a:lnTo>
                  <a:pt x="108204" y="203453"/>
                </a:lnTo>
                <a:lnTo>
                  <a:pt x="95250" y="198119"/>
                </a:lnTo>
                <a:lnTo>
                  <a:pt x="83058" y="224027"/>
                </a:lnTo>
                <a:lnTo>
                  <a:pt x="84582" y="224789"/>
                </a:lnTo>
                <a:lnTo>
                  <a:pt x="99822" y="230885"/>
                </a:lnTo>
                <a:lnTo>
                  <a:pt x="112014" y="234695"/>
                </a:lnTo>
                <a:lnTo>
                  <a:pt x="120396" y="207263"/>
                </a:lnTo>
                <a:close/>
              </a:path>
              <a:path w="371475" h="243839">
                <a:moveTo>
                  <a:pt x="71628" y="185927"/>
                </a:moveTo>
                <a:lnTo>
                  <a:pt x="67056" y="182879"/>
                </a:lnTo>
                <a:lnTo>
                  <a:pt x="61722" y="179069"/>
                </a:lnTo>
                <a:lnTo>
                  <a:pt x="57150" y="176021"/>
                </a:lnTo>
                <a:lnTo>
                  <a:pt x="51053" y="169925"/>
                </a:lnTo>
                <a:lnTo>
                  <a:pt x="31242" y="190499"/>
                </a:lnTo>
                <a:lnTo>
                  <a:pt x="34290" y="193547"/>
                </a:lnTo>
                <a:lnTo>
                  <a:pt x="44958" y="202691"/>
                </a:lnTo>
                <a:lnTo>
                  <a:pt x="51053" y="206501"/>
                </a:lnTo>
                <a:lnTo>
                  <a:pt x="55626" y="210311"/>
                </a:lnTo>
                <a:lnTo>
                  <a:pt x="71628" y="185927"/>
                </a:lnTo>
                <a:close/>
              </a:path>
              <a:path w="371475" h="243839">
                <a:moveTo>
                  <a:pt x="36576" y="150875"/>
                </a:moveTo>
                <a:lnTo>
                  <a:pt x="32766" y="143255"/>
                </a:lnTo>
                <a:lnTo>
                  <a:pt x="31242" y="139445"/>
                </a:lnTo>
                <a:lnTo>
                  <a:pt x="29718" y="134873"/>
                </a:lnTo>
                <a:lnTo>
                  <a:pt x="28956" y="130301"/>
                </a:lnTo>
                <a:lnTo>
                  <a:pt x="28956" y="129539"/>
                </a:lnTo>
                <a:lnTo>
                  <a:pt x="762" y="132587"/>
                </a:lnTo>
                <a:lnTo>
                  <a:pt x="1524" y="136397"/>
                </a:lnTo>
                <a:lnTo>
                  <a:pt x="2286" y="142493"/>
                </a:lnTo>
                <a:lnTo>
                  <a:pt x="4572" y="148589"/>
                </a:lnTo>
                <a:lnTo>
                  <a:pt x="6858" y="155447"/>
                </a:lnTo>
                <a:lnTo>
                  <a:pt x="9144" y="160781"/>
                </a:lnTo>
                <a:lnTo>
                  <a:pt x="11430" y="164591"/>
                </a:lnTo>
                <a:lnTo>
                  <a:pt x="36576" y="150875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47123" y="4360926"/>
            <a:ext cx="371475" cy="243840"/>
          </a:xfrm>
          <a:custGeom>
            <a:avLst/>
            <a:gdLst/>
            <a:ahLst/>
            <a:cxnLst/>
            <a:rect l="l" t="t" r="r" b="b"/>
            <a:pathLst>
              <a:path w="371475" h="243839">
                <a:moveTo>
                  <a:pt x="31242" y="104393"/>
                </a:moveTo>
                <a:lnTo>
                  <a:pt x="4571" y="94487"/>
                </a:lnTo>
                <a:lnTo>
                  <a:pt x="3809" y="96773"/>
                </a:lnTo>
                <a:lnTo>
                  <a:pt x="2285" y="102869"/>
                </a:lnTo>
                <a:lnTo>
                  <a:pt x="761" y="109727"/>
                </a:lnTo>
                <a:lnTo>
                  <a:pt x="0" y="115823"/>
                </a:lnTo>
                <a:lnTo>
                  <a:pt x="0" y="128777"/>
                </a:lnTo>
                <a:lnTo>
                  <a:pt x="28194" y="127294"/>
                </a:lnTo>
                <a:lnTo>
                  <a:pt x="28194" y="121919"/>
                </a:lnTo>
                <a:lnTo>
                  <a:pt x="28956" y="117347"/>
                </a:lnTo>
                <a:lnTo>
                  <a:pt x="28956" y="112775"/>
                </a:lnTo>
                <a:lnTo>
                  <a:pt x="29718" y="108203"/>
                </a:lnTo>
                <a:lnTo>
                  <a:pt x="31242" y="104393"/>
                </a:lnTo>
                <a:close/>
              </a:path>
              <a:path w="371475" h="243839">
                <a:moveTo>
                  <a:pt x="28956" y="127253"/>
                </a:moveTo>
                <a:lnTo>
                  <a:pt x="28194" y="121919"/>
                </a:lnTo>
                <a:lnTo>
                  <a:pt x="28194" y="127294"/>
                </a:lnTo>
                <a:lnTo>
                  <a:pt x="28956" y="127253"/>
                </a:lnTo>
                <a:close/>
              </a:path>
              <a:path w="371475" h="243839">
                <a:moveTo>
                  <a:pt x="60960" y="66293"/>
                </a:moveTo>
                <a:lnTo>
                  <a:pt x="42671" y="43433"/>
                </a:lnTo>
                <a:lnTo>
                  <a:pt x="38861" y="47243"/>
                </a:lnTo>
                <a:lnTo>
                  <a:pt x="28193" y="56387"/>
                </a:lnTo>
                <a:lnTo>
                  <a:pt x="23621" y="61721"/>
                </a:lnTo>
                <a:lnTo>
                  <a:pt x="20574" y="65531"/>
                </a:lnTo>
                <a:lnTo>
                  <a:pt x="42672" y="83819"/>
                </a:lnTo>
                <a:lnTo>
                  <a:pt x="45719" y="80009"/>
                </a:lnTo>
                <a:lnTo>
                  <a:pt x="53340" y="72389"/>
                </a:lnTo>
                <a:lnTo>
                  <a:pt x="57912" y="68579"/>
                </a:lnTo>
                <a:lnTo>
                  <a:pt x="60960" y="66293"/>
                </a:lnTo>
                <a:close/>
              </a:path>
              <a:path w="371475" h="243839">
                <a:moveTo>
                  <a:pt x="107442" y="41147"/>
                </a:moveTo>
                <a:lnTo>
                  <a:pt x="96773" y="14477"/>
                </a:lnTo>
                <a:lnTo>
                  <a:pt x="83819" y="19811"/>
                </a:lnTo>
                <a:lnTo>
                  <a:pt x="69341" y="26669"/>
                </a:lnTo>
                <a:lnTo>
                  <a:pt x="68580" y="26669"/>
                </a:lnTo>
                <a:lnTo>
                  <a:pt x="83058" y="51815"/>
                </a:lnTo>
                <a:lnTo>
                  <a:pt x="83820" y="51815"/>
                </a:lnTo>
                <a:lnTo>
                  <a:pt x="96012" y="45719"/>
                </a:lnTo>
                <a:lnTo>
                  <a:pt x="107442" y="41147"/>
                </a:lnTo>
                <a:close/>
              </a:path>
              <a:path w="371475" h="243839">
                <a:moveTo>
                  <a:pt x="159258" y="30479"/>
                </a:moveTo>
                <a:lnTo>
                  <a:pt x="156210" y="1523"/>
                </a:lnTo>
                <a:lnTo>
                  <a:pt x="148590" y="2285"/>
                </a:lnTo>
                <a:lnTo>
                  <a:pt x="131064" y="5333"/>
                </a:lnTo>
                <a:lnTo>
                  <a:pt x="126492" y="6095"/>
                </a:lnTo>
                <a:lnTo>
                  <a:pt x="132588" y="34289"/>
                </a:lnTo>
                <a:lnTo>
                  <a:pt x="137922" y="32765"/>
                </a:lnTo>
                <a:lnTo>
                  <a:pt x="153162" y="30479"/>
                </a:lnTo>
                <a:lnTo>
                  <a:pt x="159258" y="30479"/>
                </a:lnTo>
                <a:close/>
              </a:path>
              <a:path w="371475" h="243839">
                <a:moveTo>
                  <a:pt x="216408" y="1523"/>
                </a:moveTo>
                <a:lnTo>
                  <a:pt x="202692" y="727"/>
                </a:lnTo>
                <a:lnTo>
                  <a:pt x="186690" y="0"/>
                </a:lnTo>
                <a:lnTo>
                  <a:pt x="185928" y="28955"/>
                </a:lnTo>
                <a:lnTo>
                  <a:pt x="203454" y="29064"/>
                </a:lnTo>
                <a:lnTo>
                  <a:pt x="213360" y="30479"/>
                </a:lnTo>
                <a:lnTo>
                  <a:pt x="216408" y="1523"/>
                </a:lnTo>
                <a:close/>
              </a:path>
              <a:path w="371475" h="243839">
                <a:moveTo>
                  <a:pt x="275844" y="15239"/>
                </a:moveTo>
                <a:lnTo>
                  <a:pt x="271272" y="13715"/>
                </a:lnTo>
                <a:lnTo>
                  <a:pt x="255270" y="9143"/>
                </a:lnTo>
                <a:lnTo>
                  <a:pt x="246126" y="6857"/>
                </a:lnTo>
                <a:lnTo>
                  <a:pt x="240029" y="34289"/>
                </a:lnTo>
                <a:lnTo>
                  <a:pt x="249174" y="36575"/>
                </a:lnTo>
                <a:lnTo>
                  <a:pt x="265176" y="41909"/>
                </a:lnTo>
                <a:lnTo>
                  <a:pt x="275844" y="15239"/>
                </a:lnTo>
                <a:close/>
              </a:path>
              <a:path w="371475" h="243839">
                <a:moveTo>
                  <a:pt x="329184" y="44195"/>
                </a:moveTo>
                <a:lnTo>
                  <a:pt x="326136" y="41909"/>
                </a:lnTo>
                <a:lnTo>
                  <a:pt x="320040" y="38099"/>
                </a:lnTo>
                <a:lnTo>
                  <a:pt x="313944" y="33527"/>
                </a:lnTo>
                <a:lnTo>
                  <a:pt x="303276" y="27431"/>
                </a:lnTo>
                <a:lnTo>
                  <a:pt x="289560" y="52577"/>
                </a:lnTo>
                <a:lnTo>
                  <a:pt x="299466" y="58673"/>
                </a:lnTo>
                <a:lnTo>
                  <a:pt x="304800" y="61721"/>
                </a:lnTo>
                <a:lnTo>
                  <a:pt x="309372" y="65531"/>
                </a:lnTo>
                <a:lnTo>
                  <a:pt x="311658" y="67055"/>
                </a:lnTo>
                <a:lnTo>
                  <a:pt x="329184" y="44195"/>
                </a:lnTo>
                <a:close/>
              </a:path>
              <a:path w="371475" h="243839">
                <a:moveTo>
                  <a:pt x="367284" y="97535"/>
                </a:moveTo>
                <a:lnTo>
                  <a:pt x="367284" y="95249"/>
                </a:lnTo>
                <a:lnTo>
                  <a:pt x="364236" y="89153"/>
                </a:lnTo>
                <a:lnTo>
                  <a:pt x="361950" y="83819"/>
                </a:lnTo>
                <a:lnTo>
                  <a:pt x="358902" y="77723"/>
                </a:lnTo>
                <a:lnTo>
                  <a:pt x="355092" y="71627"/>
                </a:lnTo>
                <a:lnTo>
                  <a:pt x="352044" y="67817"/>
                </a:lnTo>
                <a:lnTo>
                  <a:pt x="329184" y="84581"/>
                </a:lnTo>
                <a:lnTo>
                  <a:pt x="332232" y="88391"/>
                </a:lnTo>
                <a:lnTo>
                  <a:pt x="334518" y="92963"/>
                </a:lnTo>
                <a:lnTo>
                  <a:pt x="336804" y="96773"/>
                </a:lnTo>
                <a:lnTo>
                  <a:pt x="338328" y="101345"/>
                </a:lnTo>
                <a:lnTo>
                  <a:pt x="339852" y="105155"/>
                </a:lnTo>
                <a:lnTo>
                  <a:pt x="367284" y="97535"/>
                </a:lnTo>
                <a:close/>
              </a:path>
              <a:path w="371475" h="243839">
                <a:moveTo>
                  <a:pt x="371094" y="131063"/>
                </a:moveTo>
                <a:lnTo>
                  <a:pt x="342138" y="128015"/>
                </a:lnTo>
                <a:lnTo>
                  <a:pt x="342138" y="131825"/>
                </a:lnTo>
                <a:lnTo>
                  <a:pt x="340614" y="135635"/>
                </a:lnTo>
                <a:lnTo>
                  <a:pt x="339852" y="140207"/>
                </a:lnTo>
                <a:lnTo>
                  <a:pt x="338328" y="144017"/>
                </a:lnTo>
                <a:lnTo>
                  <a:pt x="335280" y="150113"/>
                </a:lnTo>
                <a:lnTo>
                  <a:pt x="360426" y="163067"/>
                </a:lnTo>
                <a:lnTo>
                  <a:pt x="364998" y="153923"/>
                </a:lnTo>
                <a:lnTo>
                  <a:pt x="367284" y="147827"/>
                </a:lnTo>
                <a:lnTo>
                  <a:pt x="368808" y="141731"/>
                </a:lnTo>
                <a:lnTo>
                  <a:pt x="370332" y="134873"/>
                </a:lnTo>
                <a:lnTo>
                  <a:pt x="371094" y="131063"/>
                </a:lnTo>
                <a:close/>
              </a:path>
              <a:path w="371475" h="243839">
                <a:moveTo>
                  <a:pt x="341376" y="189737"/>
                </a:moveTo>
                <a:lnTo>
                  <a:pt x="320802" y="169163"/>
                </a:lnTo>
                <a:lnTo>
                  <a:pt x="317754" y="172211"/>
                </a:lnTo>
                <a:lnTo>
                  <a:pt x="304038" y="183641"/>
                </a:lnTo>
                <a:lnTo>
                  <a:pt x="300990" y="185165"/>
                </a:lnTo>
                <a:lnTo>
                  <a:pt x="316992" y="208787"/>
                </a:lnTo>
                <a:lnTo>
                  <a:pt x="320802" y="206501"/>
                </a:lnTo>
                <a:lnTo>
                  <a:pt x="326898" y="201929"/>
                </a:lnTo>
                <a:lnTo>
                  <a:pt x="337566" y="192785"/>
                </a:lnTo>
                <a:lnTo>
                  <a:pt x="341376" y="189737"/>
                </a:lnTo>
                <a:close/>
              </a:path>
              <a:path w="371475" h="243839">
                <a:moveTo>
                  <a:pt x="289560" y="223265"/>
                </a:moveTo>
                <a:lnTo>
                  <a:pt x="277368" y="198119"/>
                </a:lnTo>
                <a:lnTo>
                  <a:pt x="275082" y="198881"/>
                </a:lnTo>
                <a:lnTo>
                  <a:pt x="262128" y="204215"/>
                </a:lnTo>
                <a:lnTo>
                  <a:pt x="252984" y="206501"/>
                </a:lnTo>
                <a:lnTo>
                  <a:pt x="261365" y="233933"/>
                </a:lnTo>
                <a:lnTo>
                  <a:pt x="272034" y="230885"/>
                </a:lnTo>
                <a:lnTo>
                  <a:pt x="287274" y="224789"/>
                </a:lnTo>
                <a:lnTo>
                  <a:pt x="289560" y="223265"/>
                </a:lnTo>
                <a:close/>
              </a:path>
              <a:path w="371475" h="243839">
                <a:moveTo>
                  <a:pt x="231647" y="240791"/>
                </a:moveTo>
                <a:lnTo>
                  <a:pt x="227076" y="212597"/>
                </a:lnTo>
                <a:lnTo>
                  <a:pt x="217932" y="214121"/>
                </a:lnTo>
                <a:lnTo>
                  <a:pt x="201930" y="215645"/>
                </a:lnTo>
                <a:lnTo>
                  <a:pt x="200406" y="215645"/>
                </a:lnTo>
                <a:lnTo>
                  <a:pt x="201168" y="243839"/>
                </a:lnTo>
                <a:lnTo>
                  <a:pt x="204215" y="243839"/>
                </a:lnTo>
                <a:lnTo>
                  <a:pt x="222504" y="242315"/>
                </a:lnTo>
                <a:lnTo>
                  <a:pt x="231647" y="240791"/>
                </a:lnTo>
                <a:close/>
              </a:path>
              <a:path w="371475" h="243839">
                <a:moveTo>
                  <a:pt x="172212" y="215645"/>
                </a:moveTo>
                <a:lnTo>
                  <a:pt x="167640" y="215573"/>
                </a:lnTo>
                <a:lnTo>
                  <a:pt x="152400" y="214121"/>
                </a:lnTo>
                <a:lnTo>
                  <a:pt x="146304" y="212597"/>
                </a:lnTo>
                <a:lnTo>
                  <a:pt x="141732" y="240791"/>
                </a:lnTo>
                <a:lnTo>
                  <a:pt x="149352" y="242315"/>
                </a:lnTo>
                <a:lnTo>
                  <a:pt x="167640" y="243839"/>
                </a:lnTo>
                <a:lnTo>
                  <a:pt x="171450" y="243839"/>
                </a:lnTo>
                <a:lnTo>
                  <a:pt x="172212" y="215645"/>
                </a:lnTo>
                <a:close/>
              </a:path>
              <a:path w="371475" h="243839">
                <a:moveTo>
                  <a:pt x="119634" y="207263"/>
                </a:moveTo>
                <a:lnTo>
                  <a:pt x="108204" y="203453"/>
                </a:lnTo>
                <a:lnTo>
                  <a:pt x="94488" y="198119"/>
                </a:lnTo>
                <a:lnTo>
                  <a:pt x="83058" y="224027"/>
                </a:lnTo>
                <a:lnTo>
                  <a:pt x="84582" y="224789"/>
                </a:lnTo>
                <a:lnTo>
                  <a:pt x="99822" y="230885"/>
                </a:lnTo>
                <a:lnTo>
                  <a:pt x="111252" y="234695"/>
                </a:lnTo>
                <a:lnTo>
                  <a:pt x="119634" y="207263"/>
                </a:lnTo>
                <a:close/>
              </a:path>
              <a:path w="371475" h="243839">
                <a:moveTo>
                  <a:pt x="71628" y="185927"/>
                </a:moveTo>
                <a:lnTo>
                  <a:pt x="66294" y="182879"/>
                </a:lnTo>
                <a:lnTo>
                  <a:pt x="61722" y="179069"/>
                </a:lnTo>
                <a:lnTo>
                  <a:pt x="57150" y="176021"/>
                </a:lnTo>
                <a:lnTo>
                  <a:pt x="52577" y="172211"/>
                </a:lnTo>
                <a:lnTo>
                  <a:pt x="51053" y="169925"/>
                </a:lnTo>
                <a:lnTo>
                  <a:pt x="31242" y="190499"/>
                </a:lnTo>
                <a:lnTo>
                  <a:pt x="33528" y="193547"/>
                </a:lnTo>
                <a:lnTo>
                  <a:pt x="38862" y="198119"/>
                </a:lnTo>
                <a:lnTo>
                  <a:pt x="44958" y="202691"/>
                </a:lnTo>
                <a:lnTo>
                  <a:pt x="51053" y="206501"/>
                </a:lnTo>
                <a:lnTo>
                  <a:pt x="55626" y="210311"/>
                </a:lnTo>
                <a:lnTo>
                  <a:pt x="71628" y="185927"/>
                </a:lnTo>
                <a:close/>
              </a:path>
              <a:path w="371475" h="243839">
                <a:moveTo>
                  <a:pt x="36576" y="151637"/>
                </a:moveTo>
                <a:lnTo>
                  <a:pt x="34290" y="147827"/>
                </a:lnTo>
                <a:lnTo>
                  <a:pt x="32766" y="143255"/>
                </a:lnTo>
                <a:lnTo>
                  <a:pt x="31242" y="139445"/>
                </a:lnTo>
                <a:lnTo>
                  <a:pt x="29718" y="134873"/>
                </a:lnTo>
                <a:lnTo>
                  <a:pt x="28956" y="130301"/>
                </a:lnTo>
                <a:lnTo>
                  <a:pt x="28956" y="129539"/>
                </a:lnTo>
                <a:lnTo>
                  <a:pt x="762" y="132587"/>
                </a:lnTo>
                <a:lnTo>
                  <a:pt x="11430" y="164591"/>
                </a:lnTo>
                <a:lnTo>
                  <a:pt x="36576" y="15163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13139" y="4197477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70289" y="4197477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27439" y="4197477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84589" y="4197477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41739" y="4197477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98889" y="4197477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56039" y="4197477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13189" y="4197477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70339" y="4197477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27489" y="4197477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84639" y="4197477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8956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41789" y="4197477"/>
            <a:ext cx="6985" cy="0"/>
          </a:xfrm>
          <a:custGeom>
            <a:avLst/>
            <a:gdLst/>
            <a:ahLst/>
            <a:cxnLst/>
            <a:rect l="l" t="t" r="r" b="b"/>
            <a:pathLst>
              <a:path w="6985">
                <a:moveTo>
                  <a:pt x="0" y="0"/>
                </a:moveTo>
                <a:lnTo>
                  <a:pt x="6858" y="0"/>
                </a:lnTo>
              </a:path>
            </a:pathLst>
          </a:custGeom>
          <a:ln w="28194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07805" y="4184141"/>
            <a:ext cx="659130" cy="318770"/>
          </a:xfrm>
          <a:custGeom>
            <a:avLst/>
            <a:gdLst/>
            <a:ahLst/>
            <a:cxnLst/>
            <a:rect l="l" t="t" r="r" b="b"/>
            <a:pathLst>
              <a:path w="659130" h="318770">
                <a:moveTo>
                  <a:pt x="37338" y="12191"/>
                </a:moveTo>
                <a:lnTo>
                  <a:pt x="11430" y="0"/>
                </a:lnTo>
                <a:lnTo>
                  <a:pt x="0" y="26670"/>
                </a:lnTo>
                <a:lnTo>
                  <a:pt x="25908" y="38100"/>
                </a:lnTo>
                <a:lnTo>
                  <a:pt x="37338" y="12191"/>
                </a:lnTo>
                <a:close/>
              </a:path>
              <a:path w="659130" h="318770">
                <a:moveTo>
                  <a:pt x="89916" y="35813"/>
                </a:moveTo>
                <a:lnTo>
                  <a:pt x="64008" y="23621"/>
                </a:lnTo>
                <a:lnTo>
                  <a:pt x="51816" y="49530"/>
                </a:lnTo>
                <a:lnTo>
                  <a:pt x="77724" y="61722"/>
                </a:lnTo>
                <a:lnTo>
                  <a:pt x="89916" y="35813"/>
                </a:lnTo>
                <a:close/>
              </a:path>
              <a:path w="659130" h="318770">
                <a:moveTo>
                  <a:pt x="141732" y="58673"/>
                </a:moveTo>
                <a:lnTo>
                  <a:pt x="115824" y="47243"/>
                </a:lnTo>
                <a:lnTo>
                  <a:pt x="103632" y="73151"/>
                </a:lnTo>
                <a:lnTo>
                  <a:pt x="130302" y="85343"/>
                </a:lnTo>
                <a:lnTo>
                  <a:pt x="141732" y="58673"/>
                </a:lnTo>
                <a:close/>
              </a:path>
              <a:path w="659130" h="318770">
                <a:moveTo>
                  <a:pt x="193548" y="82296"/>
                </a:moveTo>
                <a:lnTo>
                  <a:pt x="167640" y="70865"/>
                </a:lnTo>
                <a:lnTo>
                  <a:pt x="156210" y="96773"/>
                </a:lnTo>
                <a:lnTo>
                  <a:pt x="182118" y="108204"/>
                </a:lnTo>
                <a:lnTo>
                  <a:pt x="193548" y="82296"/>
                </a:lnTo>
                <a:close/>
              </a:path>
              <a:path w="659130" h="318770">
                <a:moveTo>
                  <a:pt x="246126" y="105917"/>
                </a:moveTo>
                <a:lnTo>
                  <a:pt x="220218" y="94488"/>
                </a:lnTo>
                <a:lnTo>
                  <a:pt x="208026" y="120395"/>
                </a:lnTo>
                <a:lnTo>
                  <a:pt x="233934" y="131826"/>
                </a:lnTo>
                <a:lnTo>
                  <a:pt x="246126" y="105917"/>
                </a:lnTo>
                <a:close/>
              </a:path>
              <a:path w="659130" h="318770">
                <a:moveTo>
                  <a:pt x="297942" y="129539"/>
                </a:moveTo>
                <a:lnTo>
                  <a:pt x="272034" y="118109"/>
                </a:lnTo>
                <a:lnTo>
                  <a:pt x="260604" y="144017"/>
                </a:lnTo>
                <a:lnTo>
                  <a:pt x="286512" y="155447"/>
                </a:lnTo>
                <a:lnTo>
                  <a:pt x="297942" y="129539"/>
                </a:lnTo>
                <a:close/>
              </a:path>
              <a:path w="659130" h="318770">
                <a:moveTo>
                  <a:pt x="350520" y="153161"/>
                </a:moveTo>
                <a:lnTo>
                  <a:pt x="323850" y="140969"/>
                </a:lnTo>
                <a:lnTo>
                  <a:pt x="312420" y="167639"/>
                </a:lnTo>
                <a:lnTo>
                  <a:pt x="338328" y="179069"/>
                </a:lnTo>
                <a:lnTo>
                  <a:pt x="350520" y="153161"/>
                </a:lnTo>
                <a:close/>
              </a:path>
              <a:path w="659130" h="318770">
                <a:moveTo>
                  <a:pt x="402336" y="176783"/>
                </a:moveTo>
                <a:lnTo>
                  <a:pt x="376428" y="164592"/>
                </a:lnTo>
                <a:lnTo>
                  <a:pt x="364236" y="190499"/>
                </a:lnTo>
                <a:lnTo>
                  <a:pt x="390906" y="202692"/>
                </a:lnTo>
                <a:lnTo>
                  <a:pt x="402336" y="176783"/>
                </a:lnTo>
                <a:close/>
              </a:path>
              <a:path w="659130" h="318770">
                <a:moveTo>
                  <a:pt x="454152" y="199644"/>
                </a:moveTo>
                <a:lnTo>
                  <a:pt x="428244" y="188213"/>
                </a:lnTo>
                <a:lnTo>
                  <a:pt x="416814" y="214121"/>
                </a:lnTo>
                <a:lnTo>
                  <a:pt x="442722" y="226313"/>
                </a:lnTo>
                <a:lnTo>
                  <a:pt x="454152" y="199644"/>
                </a:lnTo>
                <a:close/>
              </a:path>
              <a:path w="659130" h="318770">
                <a:moveTo>
                  <a:pt x="506730" y="223265"/>
                </a:moveTo>
                <a:lnTo>
                  <a:pt x="480060" y="211835"/>
                </a:lnTo>
                <a:lnTo>
                  <a:pt x="468630" y="237743"/>
                </a:lnTo>
                <a:lnTo>
                  <a:pt x="494538" y="249173"/>
                </a:lnTo>
                <a:lnTo>
                  <a:pt x="506730" y="223265"/>
                </a:lnTo>
                <a:close/>
              </a:path>
              <a:path w="659130" h="318770">
                <a:moveTo>
                  <a:pt x="558546" y="246887"/>
                </a:moveTo>
                <a:lnTo>
                  <a:pt x="532638" y="235457"/>
                </a:lnTo>
                <a:lnTo>
                  <a:pt x="520446" y="261365"/>
                </a:lnTo>
                <a:lnTo>
                  <a:pt x="547116" y="272795"/>
                </a:lnTo>
                <a:lnTo>
                  <a:pt x="558546" y="246887"/>
                </a:lnTo>
                <a:close/>
              </a:path>
              <a:path w="659130" h="318770">
                <a:moveTo>
                  <a:pt x="610362" y="270509"/>
                </a:moveTo>
                <a:lnTo>
                  <a:pt x="584454" y="259079"/>
                </a:lnTo>
                <a:lnTo>
                  <a:pt x="573024" y="284988"/>
                </a:lnTo>
                <a:lnTo>
                  <a:pt x="598932" y="296417"/>
                </a:lnTo>
                <a:lnTo>
                  <a:pt x="610362" y="270509"/>
                </a:lnTo>
                <a:close/>
              </a:path>
              <a:path w="659130" h="318770">
                <a:moveTo>
                  <a:pt x="659130" y="292607"/>
                </a:moveTo>
                <a:lnTo>
                  <a:pt x="637032" y="281939"/>
                </a:lnTo>
                <a:lnTo>
                  <a:pt x="624840" y="308609"/>
                </a:lnTo>
                <a:lnTo>
                  <a:pt x="647700" y="318515"/>
                </a:lnTo>
                <a:lnTo>
                  <a:pt x="659130" y="29260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7090409" cy="267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关系代数之纯关系操作：自然连接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(Natural-Join)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2060"/>
              </a:spcBef>
              <a:tabLst>
                <a:tab pos="551815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自然连接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(Natural-Join)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操作的示例二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  <a:tabLst>
                <a:tab pos="551815" algn="l"/>
              </a:tabLst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学生选课表</a:t>
            </a:r>
            <a:r>
              <a:rPr sz="2000" b="1" dirty="0">
                <a:latin typeface="Arial" panose="020B0604020202020204"/>
                <a:cs typeface="Arial" panose="020B0604020202020204"/>
              </a:rPr>
              <a:t>SC(S#,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C#, Score)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,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90550">
              <a:lnSpc>
                <a:spcPct val="100000"/>
              </a:lnSpc>
              <a:spcBef>
                <a:spcPts val="720"/>
              </a:spcBef>
            </a:pPr>
            <a:r>
              <a:rPr sz="2000" b="1" spc="-5" dirty="0">
                <a:latin typeface="Microsoft JhengHei" panose="020B0604030504040204" charset="-120"/>
                <a:cs typeface="Microsoft JhengHei" panose="020B0604030504040204" charset="-120"/>
              </a:rPr>
              <a:t>课程表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Course (C#,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Cname, Chours, Credit,</a:t>
            </a:r>
            <a:r>
              <a:rPr sz="2000" b="1" spc="1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T#)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7839" y="3798570"/>
            <a:ext cx="2618994" cy="12222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7839" y="5265420"/>
            <a:ext cx="4139946" cy="1235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47507" y="4575809"/>
            <a:ext cx="5590794" cy="226542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9199" y="878078"/>
            <a:ext cx="7090409" cy="2206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关系代数之纯关系操作：自然连接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(Natural-Join)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156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自然连接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(Natural-Join)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操作的示例二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72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查询所有学生选课的成绩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包括学号，课程名称，成绩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04642" y="3384803"/>
            <a:ext cx="198247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S#, Cname,</a:t>
            </a:r>
            <a:r>
              <a:rPr sz="12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Score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(SC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0567" y="3379215"/>
            <a:ext cx="98298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Course)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72291" y="3434334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89" h="190500">
                <a:moveTo>
                  <a:pt x="194691" y="75221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835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51"/>
                </a:lnTo>
                <a:lnTo>
                  <a:pt x="142394" y="95630"/>
                </a:lnTo>
                <a:lnTo>
                  <a:pt x="188214" y="78066"/>
                </a:lnTo>
                <a:lnTo>
                  <a:pt x="188214" y="77724"/>
                </a:lnTo>
                <a:lnTo>
                  <a:pt x="194691" y="75221"/>
                </a:lnTo>
                <a:close/>
              </a:path>
              <a:path w="389889" h="190500">
                <a:moveTo>
                  <a:pt x="38100" y="55651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51"/>
                </a:lnTo>
                <a:close/>
              </a:path>
              <a:path w="389889" h="190500">
                <a:moveTo>
                  <a:pt x="38100" y="135610"/>
                </a:moveTo>
                <a:lnTo>
                  <a:pt x="38100" y="55651"/>
                </a:lnTo>
                <a:lnTo>
                  <a:pt x="12192" y="45720"/>
                </a:lnTo>
                <a:lnTo>
                  <a:pt x="12192" y="145542"/>
                </a:lnTo>
                <a:lnTo>
                  <a:pt x="38100" y="135610"/>
                </a:lnTo>
                <a:close/>
              </a:path>
              <a:path w="389889" h="190500">
                <a:moveTo>
                  <a:pt x="189108" y="113538"/>
                </a:moveTo>
                <a:lnTo>
                  <a:pt x="142394" y="95631"/>
                </a:lnTo>
                <a:lnTo>
                  <a:pt x="12192" y="145542"/>
                </a:lnTo>
                <a:lnTo>
                  <a:pt x="38100" y="163068"/>
                </a:lnTo>
                <a:lnTo>
                  <a:pt x="38100" y="175923"/>
                </a:lnTo>
                <a:lnTo>
                  <a:pt x="188214" y="118493"/>
                </a:lnTo>
                <a:lnTo>
                  <a:pt x="188214" y="113538"/>
                </a:lnTo>
                <a:lnTo>
                  <a:pt x="189108" y="113538"/>
                </a:lnTo>
                <a:close/>
              </a:path>
              <a:path w="389889" h="190500">
                <a:moveTo>
                  <a:pt x="38100" y="175923"/>
                </a:moveTo>
                <a:lnTo>
                  <a:pt x="38100" y="163068"/>
                </a:lnTo>
                <a:lnTo>
                  <a:pt x="12192" y="145542"/>
                </a:lnTo>
                <a:lnTo>
                  <a:pt x="12192" y="185835"/>
                </a:lnTo>
                <a:lnTo>
                  <a:pt x="38100" y="175923"/>
                </a:lnTo>
                <a:close/>
              </a:path>
              <a:path w="389889" h="190500">
                <a:moveTo>
                  <a:pt x="247529" y="95631"/>
                </a:moveTo>
                <a:lnTo>
                  <a:pt x="201168" y="77784"/>
                </a:lnTo>
                <a:lnTo>
                  <a:pt x="189108" y="77724"/>
                </a:lnTo>
                <a:lnTo>
                  <a:pt x="142394" y="95631"/>
                </a:lnTo>
                <a:lnTo>
                  <a:pt x="189108" y="113538"/>
                </a:lnTo>
                <a:lnTo>
                  <a:pt x="201168" y="113477"/>
                </a:lnTo>
                <a:lnTo>
                  <a:pt x="247529" y="95631"/>
                </a:lnTo>
                <a:close/>
              </a:path>
              <a:path w="389889" h="190500">
                <a:moveTo>
                  <a:pt x="201168" y="77724"/>
                </a:moveTo>
                <a:lnTo>
                  <a:pt x="194691" y="75221"/>
                </a:lnTo>
                <a:lnTo>
                  <a:pt x="188214" y="77724"/>
                </a:lnTo>
                <a:lnTo>
                  <a:pt x="189108" y="77724"/>
                </a:lnTo>
                <a:lnTo>
                  <a:pt x="195072" y="75438"/>
                </a:lnTo>
                <a:lnTo>
                  <a:pt x="201010" y="77724"/>
                </a:lnTo>
                <a:lnTo>
                  <a:pt x="201168" y="77724"/>
                </a:lnTo>
                <a:close/>
              </a:path>
              <a:path w="389889" h="190500">
                <a:moveTo>
                  <a:pt x="189108" y="77724"/>
                </a:moveTo>
                <a:lnTo>
                  <a:pt x="188214" y="77724"/>
                </a:lnTo>
                <a:lnTo>
                  <a:pt x="188214" y="78066"/>
                </a:lnTo>
                <a:lnTo>
                  <a:pt x="189108" y="77724"/>
                </a:lnTo>
                <a:close/>
              </a:path>
              <a:path w="389889" h="190500">
                <a:moveTo>
                  <a:pt x="201168" y="113538"/>
                </a:moveTo>
                <a:lnTo>
                  <a:pt x="201010" y="113538"/>
                </a:lnTo>
                <a:lnTo>
                  <a:pt x="195072" y="115824"/>
                </a:lnTo>
                <a:lnTo>
                  <a:pt x="189108" y="113538"/>
                </a:lnTo>
                <a:lnTo>
                  <a:pt x="188214" y="113538"/>
                </a:lnTo>
                <a:lnTo>
                  <a:pt x="194691" y="116015"/>
                </a:lnTo>
                <a:lnTo>
                  <a:pt x="201168" y="113538"/>
                </a:lnTo>
                <a:close/>
              </a:path>
              <a:path w="389889" h="190500">
                <a:moveTo>
                  <a:pt x="194691" y="116015"/>
                </a:moveTo>
                <a:lnTo>
                  <a:pt x="188214" y="113538"/>
                </a:lnTo>
                <a:lnTo>
                  <a:pt x="188214" y="118493"/>
                </a:lnTo>
                <a:lnTo>
                  <a:pt x="194691" y="116015"/>
                </a:lnTo>
                <a:close/>
              </a:path>
              <a:path w="389889" h="190500">
                <a:moveTo>
                  <a:pt x="201010" y="77724"/>
                </a:moveTo>
                <a:lnTo>
                  <a:pt x="195072" y="75438"/>
                </a:lnTo>
                <a:lnTo>
                  <a:pt x="189108" y="77724"/>
                </a:lnTo>
                <a:lnTo>
                  <a:pt x="201010" y="77724"/>
                </a:lnTo>
                <a:close/>
              </a:path>
              <a:path w="389889" h="190500">
                <a:moveTo>
                  <a:pt x="201010" y="113538"/>
                </a:moveTo>
                <a:lnTo>
                  <a:pt x="189108" y="113538"/>
                </a:lnTo>
                <a:lnTo>
                  <a:pt x="195072" y="115824"/>
                </a:lnTo>
                <a:lnTo>
                  <a:pt x="201010" y="113538"/>
                </a:lnTo>
                <a:close/>
              </a:path>
              <a:path w="389889" h="190500">
                <a:moveTo>
                  <a:pt x="389382" y="190500"/>
                </a:moveTo>
                <a:lnTo>
                  <a:pt x="389382" y="0"/>
                </a:lnTo>
                <a:lnTo>
                  <a:pt x="194691" y="75221"/>
                </a:lnTo>
                <a:lnTo>
                  <a:pt x="201010" y="77663"/>
                </a:lnTo>
                <a:lnTo>
                  <a:pt x="201168" y="77784"/>
                </a:lnTo>
                <a:lnTo>
                  <a:pt x="247529" y="95631"/>
                </a:lnTo>
                <a:lnTo>
                  <a:pt x="351282" y="55692"/>
                </a:lnTo>
                <a:lnTo>
                  <a:pt x="351282" y="28194"/>
                </a:lnTo>
                <a:lnTo>
                  <a:pt x="377190" y="45720"/>
                </a:lnTo>
                <a:lnTo>
                  <a:pt x="377190" y="185835"/>
                </a:lnTo>
                <a:lnTo>
                  <a:pt x="389382" y="190500"/>
                </a:lnTo>
                <a:close/>
              </a:path>
              <a:path w="389889" h="190500">
                <a:moveTo>
                  <a:pt x="201168" y="118493"/>
                </a:moveTo>
                <a:lnTo>
                  <a:pt x="201168" y="113538"/>
                </a:lnTo>
                <a:lnTo>
                  <a:pt x="194691" y="116015"/>
                </a:lnTo>
                <a:lnTo>
                  <a:pt x="201168" y="118493"/>
                </a:lnTo>
                <a:close/>
              </a:path>
              <a:path w="389889" h="190500">
                <a:moveTo>
                  <a:pt x="201168" y="77784"/>
                </a:moveTo>
                <a:lnTo>
                  <a:pt x="201010" y="77724"/>
                </a:lnTo>
                <a:lnTo>
                  <a:pt x="201168" y="77784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247529" y="95631"/>
                </a:lnTo>
                <a:lnTo>
                  <a:pt x="201010" y="113538"/>
                </a:lnTo>
                <a:lnTo>
                  <a:pt x="201168" y="113538"/>
                </a:lnTo>
                <a:lnTo>
                  <a:pt x="201168" y="118493"/>
                </a:lnTo>
                <a:lnTo>
                  <a:pt x="351282" y="175923"/>
                </a:lnTo>
                <a:lnTo>
                  <a:pt x="351282" y="163068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45720"/>
                </a:moveTo>
                <a:lnTo>
                  <a:pt x="351282" y="28194"/>
                </a:lnTo>
                <a:lnTo>
                  <a:pt x="351282" y="55692"/>
                </a:lnTo>
                <a:lnTo>
                  <a:pt x="377190" y="45720"/>
                </a:lnTo>
                <a:close/>
              </a:path>
              <a:path w="389889" h="190500">
                <a:moveTo>
                  <a:pt x="377190" y="145542"/>
                </a:moveTo>
                <a:lnTo>
                  <a:pt x="377190" y="45720"/>
                </a:lnTo>
                <a:lnTo>
                  <a:pt x="351282" y="55692"/>
                </a:lnTo>
                <a:lnTo>
                  <a:pt x="351282" y="135569"/>
                </a:lnTo>
                <a:lnTo>
                  <a:pt x="377190" y="145542"/>
                </a:lnTo>
                <a:close/>
              </a:path>
              <a:path w="389889" h="190500">
                <a:moveTo>
                  <a:pt x="377190" y="185835"/>
                </a:moveTo>
                <a:lnTo>
                  <a:pt x="377190" y="145542"/>
                </a:lnTo>
                <a:lnTo>
                  <a:pt x="351282" y="163068"/>
                </a:lnTo>
                <a:lnTo>
                  <a:pt x="351282" y="175923"/>
                </a:lnTo>
                <a:lnTo>
                  <a:pt x="377190" y="18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48269" y="4953000"/>
            <a:ext cx="5537454" cy="249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35315" y="5791200"/>
            <a:ext cx="5550408" cy="211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48269" y="6591300"/>
            <a:ext cx="5529834" cy="211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86801" y="4120642"/>
            <a:ext cx="5996940" cy="1078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第一步：对两个表进行广义笛卡尔积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1695"/>
              </a:spcBef>
            </a:pPr>
            <a:r>
              <a:rPr sz="1600" b="1" spc="-5" dirty="0">
                <a:solidFill>
                  <a:srgbClr val="FF006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29220" y="5758688"/>
            <a:ext cx="229235" cy="1050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006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0065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√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7090409" cy="2373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关系代数之纯关系操作：自然连接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(Natural-Join)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自然连接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(Natural-Join)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操作的示例二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查询所有学生选课的成绩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包括学号，课程名称，成绩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1970" y="3384803"/>
            <a:ext cx="198247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S#, Cname,</a:t>
            </a:r>
            <a:r>
              <a:rPr sz="12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Score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(SC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2469" y="3379215"/>
            <a:ext cx="98298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Course)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60099" y="3434334"/>
            <a:ext cx="388620" cy="190500"/>
          </a:xfrm>
          <a:custGeom>
            <a:avLst/>
            <a:gdLst/>
            <a:ahLst/>
            <a:cxnLst/>
            <a:rect l="l" t="t" r="r" b="b"/>
            <a:pathLst>
              <a:path w="388620" h="190500">
                <a:moveTo>
                  <a:pt x="194310" y="75074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835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92"/>
                </a:lnTo>
                <a:lnTo>
                  <a:pt x="141852" y="95630"/>
                </a:lnTo>
                <a:lnTo>
                  <a:pt x="187452" y="78077"/>
                </a:lnTo>
                <a:lnTo>
                  <a:pt x="187452" y="77724"/>
                </a:lnTo>
                <a:lnTo>
                  <a:pt x="194310" y="75074"/>
                </a:lnTo>
                <a:close/>
              </a:path>
              <a:path w="388620" h="190500">
                <a:moveTo>
                  <a:pt x="38100" y="55692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92"/>
                </a:lnTo>
                <a:close/>
              </a:path>
              <a:path w="388620" h="190500">
                <a:moveTo>
                  <a:pt x="38100" y="135569"/>
                </a:moveTo>
                <a:lnTo>
                  <a:pt x="38100" y="55692"/>
                </a:lnTo>
                <a:lnTo>
                  <a:pt x="12192" y="45720"/>
                </a:lnTo>
                <a:lnTo>
                  <a:pt x="12192" y="145542"/>
                </a:lnTo>
                <a:lnTo>
                  <a:pt x="38100" y="135569"/>
                </a:lnTo>
                <a:close/>
              </a:path>
              <a:path w="388620" h="190500">
                <a:moveTo>
                  <a:pt x="188371" y="113538"/>
                </a:moveTo>
                <a:lnTo>
                  <a:pt x="141852" y="95631"/>
                </a:lnTo>
                <a:lnTo>
                  <a:pt x="12192" y="145542"/>
                </a:lnTo>
                <a:lnTo>
                  <a:pt x="38100" y="163068"/>
                </a:lnTo>
                <a:lnTo>
                  <a:pt x="38100" y="175923"/>
                </a:lnTo>
                <a:lnTo>
                  <a:pt x="187452" y="118785"/>
                </a:lnTo>
                <a:lnTo>
                  <a:pt x="187452" y="113538"/>
                </a:lnTo>
                <a:lnTo>
                  <a:pt x="188371" y="113538"/>
                </a:lnTo>
                <a:close/>
              </a:path>
              <a:path w="388620" h="190500">
                <a:moveTo>
                  <a:pt x="38100" y="175923"/>
                </a:moveTo>
                <a:lnTo>
                  <a:pt x="38100" y="163068"/>
                </a:lnTo>
                <a:lnTo>
                  <a:pt x="12192" y="145542"/>
                </a:lnTo>
                <a:lnTo>
                  <a:pt x="12192" y="185835"/>
                </a:lnTo>
                <a:lnTo>
                  <a:pt x="38100" y="175923"/>
                </a:lnTo>
                <a:close/>
              </a:path>
              <a:path w="388620" h="190500">
                <a:moveTo>
                  <a:pt x="246767" y="95631"/>
                </a:moveTo>
                <a:lnTo>
                  <a:pt x="200248" y="77724"/>
                </a:lnTo>
                <a:lnTo>
                  <a:pt x="188371" y="77724"/>
                </a:lnTo>
                <a:lnTo>
                  <a:pt x="141852" y="95631"/>
                </a:lnTo>
                <a:lnTo>
                  <a:pt x="188371" y="113538"/>
                </a:lnTo>
                <a:lnTo>
                  <a:pt x="200248" y="113538"/>
                </a:lnTo>
                <a:lnTo>
                  <a:pt x="246767" y="95631"/>
                </a:lnTo>
                <a:close/>
              </a:path>
              <a:path w="388620" h="190500">
                <a:moveTo>
                  <a:pt x="201168" y="77724"/>
                </a:moveTo>
                <a:lnTo>
                  <a:pt x="194310" y="75074"/>
                </a:lnTo>
                <a:lnTo>
                  <a:pt x="187452" y="77724"/>
                </a:lnTo>
                <a:lnTo>
                  <a:pt x="188371" y="77724"/>
                </a:lnTo>
                <a:lnTo>
                  <a:pt x="194310" y="75438"/>
                </a:lnTo>
                <a:lnTo>
                  <a:pt x="200248" y="77724"/>
                </a:lnTo>
                <a:lnTo>
                  <a:pt x="201168" y="77724"/>
                </a:lnTo>
                <a:close/>
              </a:path>
              <a:path w="388620" h="190500">
                <a:moveTo>
                  <a:pt x="188371" y="77724"/>
                </a:moveTo>
                <a:lnTo>
                  <a:pt x="187452" y="77724"/>
                </a:lnTo>
                <a:lnTo>
                  <a:pt x="187452" y="78077"/>
                </a:lnTo>
                <a:lnTo>
                  <a:pt x="188371" y="77724"/>
                </a:lnTo>
                <a:close/>
              </a:path>
              <a:path w="388620" h="190500">
                <a:moveTo>
                  <a:pt x="201168" y="113538"/>
                </a:moveTo>
                <a:lnTo>
                  <a:pt x="200248" y="113538"/>
                </a:lnTo>
                <a:lnTo>
                  <a:pt x="194310" y="115824"/>
                </a:lnTo>
                <a:lnTo>
                  <a:pt x="188371" y="113538"/>
                </a:lnTo>
                <a:lnTo>
                  <a:pt x="187452" y="113538"/>
                </a:lnTo>
                <a:lnTo>
                  <a:pt x="194310" y="116161"/>
                </a:lnTo>
                <a:lnTo>
                  <a:pt x="201168" y="113538"/>
                </a:lnTo>
                <a:close/>
              </a:path>
              <a:path w="388620" h="190500">
                <a:moveTo>
                  <a:pt x="194310" y="116161"/>
                </a:moveTo>
                <a:lnTo>
                  <a:pt x="187452" y="113538"/>
                </a:lnTo>
                <a:lnTo>
                  <a:pt x="187452" y="118785"/>
                </a:lnTo>
                <a:lnTo>
                  <a:pt x="194310" y="116161"/>
                </a:lnTo>
                <a:close/>
              </a:path>
              <a:path w="388620" h="190500">
                <a:moveTo>
                  <a:pt x="200248" y="77724"/>
                </a:moveTo>
                <a:lnTo>
                  <a:pt x="194310" y="75438"/>
                </a:lnTo>
                <a:lnTo>
                  <a:pt x="188371" y="77724"/>
                </a:lnTo>
                <a:lnTo>
                  <a:pt x="200248" y="77724"/>
                </a:lnTo>
                <a:close/>
              </a:path>
              <a:path w="388620" h="190500">
                <a:moveTo>
                  <a:pt x="200248" y="113538"/>
                </a:moveTo>
                <a:lnTo>
                  <a:pt x="188371" y="113538"/>
                </a:lnTo>
                <a:lnTo>
                  <a:pt x="194310" y="115824"/>
                </a:lnTo>
                <a:lnTo>
                  <a:pt x="200248" y="113538"/>
                </a:lnTo>
                <a:close/>
              </a:path>
              <a:path w="388620" h="190500">
                <a:moveTo>
                  <a:pt x="388620" y="190500"/>
                </a:moveTo>
                <a:lnTo>
                  <a:pt x="388620" y="0"/>
                </a:lnTo>
                <a:lnTo>
                  <a:pt x="194310" y="75074"/>
                </a:lnTo>
                <a:lnTo>
                  <a:pt x="201168" y="77724"/>
                </a:lnTo>
                <a:lnTo>
                  <a:pt x="201168" y="78077"/>
                </a:lnTo>
                <a:lnTo>
                  <a:pt x="246767" y="95631"/>
                </a:lnTo>
                <a:lnTo>
                  <a:pt x="350520" y="55692"/>
                </a:lnTo>
                <a:lnTo>
                  <a:pt x="350520" y="28194"/>
                </a:lnTo>
                <a:lnTo>
                  <a:pt x="376428" y="45720"/>
                </a:lnTo>
                <a:lnTo>
                  <a:pt x="376428" y="185835"/>
                </a:lnTo>
                <a:lnTo>
                  <a:pt x="388620" y="190500"/>
                </a:lnTo>
                <a:close/>
              </a:path>
              <a:path w="388620" h="190500">
                <a:moveTo>
                  <a:pt x="201168" y="118785"/>
                </a:moveTo>
                <a:lnTo>
                  <a:pt x="201168" y="113538"/>
                </a:lnTo>
                <a:lnTo>
                  <a:pt x="194310" y="116161"/>
                </a:lnTo>
                <a:lnTo>
                  <a:pt x="201168" y="118785"/>
                </a:lnTo>
                <a:close/>
              </a:path>
              <a:path w="388620" h="190500">
                <a:moveTo>
                  <a:pt x="201168" y="78077"/>
                </a:moveTo>
                <a:lnTo>
                  <a:pt x="201168" y="77724"/>
                </a:lnTo>
                <a:lnTo>
                  <a:pt x="200248" y="77724"/>
                </a:lnTo>
                <a:lnTo>
                  <a:pt x="201168" y="78077"/>
                </a:lnTo>
                <a:close/>
              </a:path>
              <a:path w="388620" h="190500">
                <a:moveTo>
                  <a:pt x="376428" y="145542"/>
                </a:moveTo>
                <a:lnTo>
                  <a:pt x="246767" y="95631"/>
                </a:lnTo>
                <a:lnTo>
                  <a:pt x="200248" y="113538"/>
                </a:lnTo>
                <a:lnTo>
                  <a:pt x="201168" y="113538"/>
                </a:lnTo>
                <a:lnTo>
                  <a:pt x="201168" y="118785"/>
                </a:lnTo>
                <a:lnTo>
                  <a:pt x="350520" y="175923"/>
                </a:lnTo>
                <a:lnTo>
                  <a:pt x="350520" y="163068"/>
                </a:lnTo>
                <a:lnTo>
                  <a:pt x="376428" y="145542"/>
                </a:lnTo>
                <a:close/>
              </a:path>
              <a:path w="388620" h="190500">
                <a:moveTo>
                  <a:pt x="376428" y="45720"/>
                </a:moveTo>
                <a:lnTo>
                  <a:pt x="350520" y="28194"/>
                </a:lnTo>
                <a:lnTo>
                  <a:pt x="350520" y="55692"/>
                </a:lnTo>
                <a:lnTo>
                  <a:pt x="376428" y="45720"/>
                </a:lnTo>
                <a:close/>
              </a:path>
              <a:path w="388620" h="190500">
                <a:moveTo>
                  <a:pt x="376428" y="145542"/>
                </a:moveTo>
                <a:lnTo>
                  <a:pt x="376428" y="45720"/>
                </a:lnTo>
                <a:lnTo>
                  <a:pt x="350520" y="55692"/>
                </a:lnTo>
                <a:lnTo>
                  <a:pt x="350520" y="135569"/>
                </a:lnTo>
                <a:lnTo>
                  <a:pt x="376428" y="145542"/>
                </a:lnTo>
                <a:close/>
              </a:path>
              <a:path w="388620" h="190500">
                <a:moveTo>
                  <a:pt x="376428" y="185835"/>
                </a:moveTo>
                <a:lnTo>
                  <a:pt x="376428" y="145542"/>
                </a:lnTo>
                <a:lnTo>
                  <a:pt x="350520" y="163068"/>
                </a:lnTo>
                <a:lnTo>
                  <a:pt x="350520" y="175923"/>
                </a:lnTo>
                <a:lnTo>
                  <a:pt x="376428" y="185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86801" y="4120642"/>
            <a:ext cx="689165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第二步：从广义笛卡尔积中选取在相同列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(C#)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上值相同的元组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10169" y="4455414"/>
            <a:ext cx="5590794" cy="8564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93405" y="5964173"/>
            <a:ext cx="4897373" cy="852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59953" y="5620257"/>
            <a:ext cx="25806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第三步：去掉重复的列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8078"/>
            <a:ext cx="7090409" cy="2373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4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关系代数之纯关系操作：自然连接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(Natural-Join)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自然连接</a:t>
            </a:r>
            <a:r>
              <a:rPr sz="2000" b="1" dirty="0">
                <a:latin typeface="Arial" panose="020B0604020202020204"/>
                <a:cs typeface="Arial" panose="020B0604020202020204"/>
              </a:rPr>
              <a:t>(Natural-Join)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操作的示例二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查询所有学生选课的成绩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包括学号，课程名称，成绩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1970" y="3384803"/>
            <a:ext cx="198247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S#, Cname,</a:t>
            </a:r>
            <a:r>
              <a:rPr sz="12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Score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(SC</a:t>
            </a:r>
            <a:endParaRPr sz="3000" baseline="13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2469" y="3379215"/>
            <a:ext cx="98298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Course)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76991" y="6419088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89" h="190500">
                <a:moveTo>
                  <a:pt x="194172" y="75021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789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51"/>
                </a:lnTo>
                <a:lnTo>
                  <a:pt x="141400" y="95249"/>
                </a:lnTo>
                <a:lnTo>
                  <a:pt x="194172" y="75021"/>
                </a:lnTo>
                <a:close/>
              </a:path>
              <a:path w="389889" h="190500">
                <a:moveTo>
                  <a:pt x="38100" y="55651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51"/>
                </a:lnTo>
                <a:close/>
              </a:path>
              <a:path w="389889" h="190500">
                <a:moveTo>
                  <a:pt x="38100" y="134848"/>
                </a:moveTo>
                <a:lnTo>
                  <a:pt x="38100" y="55651"/>
                </a:lnTo>
                <a:lnTo>
                  <a:pt x="12192" y="45720"/>
                </a:lnTo>
                <a:lnTo>
                  <a:pt x="12192" y="144780"/>
                </a:lnTo>
                <a:lnTo>
                  <a:pt x="38100" y="134848"/>
                </a:lnTo>
                <a:close/>
              </a:path>
              <a:path w="389889" h="190500">
                <a:moveTo>
                  <a:pt x="194172" y="115479"/>
                </a:moveTo>
                <a:lnTo>
                  <a:pt x="141400" y="95250"/>
                </a:lnTo>
                <a:lnTo>
                  <a:pt x="12192" y="144780"/>
                </a:lnTo>
                <a:lnTo>
                  <a:pt x="38100" y="163068"/>
                </a:lnTo>
                <a:lnTo>
                  <a:pt x="38100" y="175779"/>
                </a:lnTo>
                <a:lnTo>
                  <a:pt x="194172" y="115479"/>
                </a:lnTo>
                <a:close/>
              </a:path>
              <a:path w="389889" h="190500">
                <a:moveTo>
                  <a:pt x="38100" y="175779"/>
                </a:moveTo>
                <a:lnTo>
                  <a:pt x="38100" y="163068"/>
                </a:lnTo>
                <a:lnTo>
                  <a:pt x="12192" y="144780"/>
                </a:lnTo>
                <a:lnTo>
                  <a:pt x="12192" y="185789"/>
                </a:lnTo>
                <a:lnTo>
                  <a:pt x="38100" y="175779"/>
                </a:lnTo>
                <a:close/>
              </a:path>
              <a:path w="389889" h="190500">
                <a:moveTo>
                  <a:pt x="194691" y="75221"/>
                </a:moveTo>
                <a:lnTo>
                  <a:pt x="194172" y="75021"/>
                </a:lnTo>
                <a:lnTo>
                  <a:pt x="141400" y="95250"/>
                </a:lnTo>
                <a:lnTo>
                  <a:pt x="188214" y="113195"/>
                </a:lnTo>
                <a:lnTo>
                  <a:pt x="188214" y="77724"/>
                </a:lnTo>
                <a:lnTo>
                  <a:pt x="194691" y="75221"/>
                </a:lnTo>
                <a:close/>
              </a:path>
              <a:path w="389889" h="190500">
                <a:moveTo>
                  <a:pt x="201168" y="77724"/>
                </a:moveTo>
                <a:lnTo>
                  <a:pt x="194691" y="75221"/>
                </a:lnTo>
                <a:lnTo>
                  <a:pt x="188214" y="77724"/>
                </a:lnTo>
                <a:lnTo>
                  <a:pt x="201168" y="77724"/>
                </a:lnTo>
                <a:close/>
              </a:path>
              <a:path w="389889" h="190500">
                <a:moveTo>
                  <a:pt x="201168" y="112776"/>
                </a:moveTo>
                <a:lnTo>
                  <a:pt x="201168" y="77724"/>
                </a:lnTo>
                <a:lnTo>
                  <a:pt x="188214" y="77724"/>
                </a:lnTo>
                <a:lnTo>
                  <a:pt x="188214" y="112776"/>
                </a:lnTo>
                <a:lnTo>
                  <a:pt x="201168" y="112776"/>
                </a:lnTo>
                <a:close/>
              </a:path>
              <a:path w="389889" h="190500">
                <a:moveTo>
                  <a:pt x="201168" y="112776"/>
                </a:moveTo>
                <a:lnTo>
                  <a:pt x="188214" y="112776"/>
                </a:lnTo>
                <a:lnTo>
                  <a:pt x="194691" y="115278"/>
                </a:lnTo>
                <a:lnTo>
                  <a:pt x="201168" y="112776"/>
                </a:lnTo>
                <a:close/>
              </a:path>
              <a:path w="389889" h="190500">
                <a:moveTo>
                  <a:pt x="194691" y="115278"/>
                </a:moveTo>
                <a:lnTo>
                  <a:pt x="188214" y="112776"/>
                </a:lnTo>
                <a:lnTo>
                  <a:pt x="188214" y="113195"/>
                </a:lnTo>
                <a:lnTo>
                  <a:pt x="194172" y="115479"/>
                </a:lnTo>
                <a:lnTo>
                  <a:pt x="194691" y="115278"/>
                </a:lnTo>
                <a:close/>
              </a:path>
              <a:path w="389889" h="190500">
                <a:moveTo>
                  <a:pt x="195588" y="74874"/>
                </a:moveTo>
                <a:lnTo>
                  <a:pt x="195072" y="74676"/>
                </a:lnTo>
                <a:lnTo>
                  <a:pt x="194172" y="75021"/>
                </a:lnTo>
                <a:lnTo>
                  <a:pt x="194691" y="75221"/>
                </a:lnTo>
                <a:lnTo>
                  <a:pt x="195588" y="74874"/>
                </a:lnTo>
                <a:close/>
              </a:path>
              <a:path w="389889" h="190500">
                <a:moveTo>
                  <a:pt x="195588" y="115625"/>
                </a:moveTo>
                <a:lnTo>
                  <a:pt x="194691" y="115278"/>
                </a:lnTo>
                <a:lnTo>
                  <a:pt x="194172" y="115479"/>
                </a:lnTo>
                <a:lnTo>
                  <a:pt x="195072" y="115824"/>
                </a:lnTo>
                <a:lnTo>
                  <a:pt x="195588" y="115625"/>
                </a:lnTo>
                <a:close/>
              </a:path>
              <a:path w="389889" h="190500">
                <a:moveTo>
                  <a:pt x="248519" y="95250"/>
                </a:moveTo>
                <a:lnTo>
                  <a:pt x="195588" y="74874"/>
                </a:lnTo>
                <a:lnTo>
                  <a:pt x="194691" y="75221"/>
                </a:lnTo>
                <a:lnTo>
                  <a:pt x="201168" y="77724"/>
                </a:lnTo>
                <a:lnTo>
                  <a:pt x="201168" y="113477"/>
                </a:lnTo>
                <a:lnTo>
                  <a:pt x="248519" y="95250"/>
                </a:lnTo>
                <a:close/>
              </a:path>
              <a:path w="389889" h="190500">
                <a:moveTo>
                  <a:pt x="201168" y="113477"/>
                </a:moveTo>
                <a:lnTo>
                  <a:pt x="201168" y="112776"/>
                </a:lnTo>
                <a:lnTo>
                  <a:pt x="194691" y="115278"/>
                </a:lnTo>
                <a:lnTo>
                  <a:pt x="195588" y="115625"/>
                </a:lnTo>
                <a:lnTo>
                  <a:pt x="201168" y="113477"/>
                </a:lnTo>
                <a:close/>
              </a:path>
              <a:path w="389889" h="190500">
                <a:moveTo>
                  <a:pt x="389382" y="190500"/>
                </a:moveTo>
                <a:lnTo>
                  <a:pt x="389382" y="0"/>
                </a:lnTo>
                <a:lnTo>
                  <a:pt x="195588" y="74874"/>
                </a:lnTo>
                <a:lnTo>
                  <a:pt x="248519" y="95250"/>
                </a:lnTo>
                <a:lnTo>
                  <a:pt x="351282" y="55692"/>
                </a:lnTo>
                <a:lnTo>
                  <a:pt x="351282" y="28194"/>
                </a:lnTo>
                <a:lnTo>
                  <a:pt x="377190" y="45720"/>
                </a:lnTo>
                <a:lnTo>
                  <a:pt x="377190" y="185789"/>
                </a:lnTo>
                <a:lnTo>
                  <a:pt x="389382" y="190500"/>
                </a:lnTo>
                <a:close/>
              </a:path>
              <a:path w="389889" h="190500">
                <a:moveTo>
                  <a:pt x="377190" y="144780"/>
                </a:moveTo>
                <a:lnTo>
                  <a:pt x="248519" y="95250"/>
                </a:lnTo>
                <a:lnTo>
                  <a:pt x="195588" y="115625"/>
                </a:lnTo>
                <a:lnTo>
                  <a:pt x="351282" y="175779"/>
                </a:lnTo>
                <a:lnTo>
                  <a:pt x="351282" y="163068"/>
                </a:lnTo>
                <a:lnTo>
                  <a:pt x="377190" y="144780"/>
                </a:lnTo>
                <a:close/>
              </a:path>
              <a:path w="389889" h="190500">
                <a:moveTo>
                  <a:pt x="377190" y="45720"/>
                </a:moveTo>
                <a:lnTo>
                  <a:pt x="351282" y="28194"/>
                </a:lnTo>
                <a:lnTo>
                  <a:pt x="351282" y="55692"/>
                </a:lnTo>
                <a:lnTo>
                  <a:pt x="377190" y="45720"/>
                </a:lnTo>
                <a:close/>
              </a:path>
              <a:path w="389889" h="190500">
                <a:moveTo>
                  <a:pt x="377190" y="144780"/>
                </a:moveTo>
                <a:lnTo>
                  <a:pt x="377190" y="45720"/>
                </a:lnTo>
                <a:lnTo>
                  <a:pt x="351282" y="55692"/>
                </a:lnTo>
                <a:lnTo>
                  <a:pt x="351282" y="134807"/>
                </a:lnTo>
                <a:lnTo>
                  <a:pt x="377190" y="144780"/>
                </a:lnTo>
                <a:close/>
              </a:path>
              <a:path w="389889" h="190500">
                <a:moveTo>
                  <a:pt x="377190" y="185789"/>
                </a:moveTo>
                <a:lnTo>
                  <a:pt x="377190" y="144780"/>
                </a:lnTo>
                <a:lnTo>
                  <a:pt x="351282" y="163068"/>
                </a:lnTo>
                <a:lnTo>
                  <a:pt x="351282" y="175779"/>
                </a:lnTo>
                <a:lnTo>
                  <a:pt x="377190" y="1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86801" y="4122166"/>
            <a:ext cx="719074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第四步：在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(S#,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Cname,</a:t>
            </a:r>
            <a:r>
              <a:rPr sz="2000" b="1" spc="3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Score)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上进行投影操作，得到最终结果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99067" y="4567427"/>
            <a:ext cx="2269998" cy="8564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47355" y="5809233"/>
            <a:ext cx="785812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提问：如果查询所有学生选课的成绩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包括学生姓名，课程名称，成绩</a:t>
            </a:r>
            <a:r>
              <a:rPr sz="2000" b="1" spc="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3303" y="6356603"/>
            <a:ext cx="229489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Sname, Cname,</a:t>
            </a:r>
            <a:r>
              <a:rPr sz="12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latin typeface="Arial" panose="020B0604020202020204"/>
                <a:cs typeface="Arial" panose="020B0604020202020204"/>
              </a:rPr>
              <a:t>Score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(SC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88821" y="6351016"/>
            <a:ext cx="276860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727200" algn="l"/>
              </a:tabLst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Course	Student)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47145" y="3422141"/>
            <a:ext cx="388620" cy="190500"/>
          </a:xfrm>
          <a:custGeom>
            <a:avLst/>
            <a:gdLst/>
            <a:ahLst/>
            <a:cxnLst/>
            <a:rect l="l" t="t" r="r" b="b"/>
            <a:pathLst>
              <a:path w="388620" h="190500">
                <a:moveTo>
                  <a:pt x="194310" y="74338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789"/>
                </a:lnTo>
                <a:lnTo>
                  <a:pt x="12192" y="45720"/>
                </a:lnTo>
                <a:lnTo>
                  <a:pt x="38100" y="27432"/>
                </a:lnTo>
                <a:lnTo>
                  <a:pt x="38100" y="55692"/>
                </a:lnTo>
                <a:lnTo>
                  <a:pt x="140862" y="95250"/>
                </a:lnTo>
                <a:lnTo>
                  <a:pt x="187452" y="77315"/>
                </a:lnTo>
                <a:lnTo>
                  <a:pt x="187452" y="76962"/>
                </a:lnTo>
                <a:lnTo>
                  <a:pt x="194310" y="74338"/>
                </a:lnTo>
                <a:close/>
              </a:path>
              <a:path w="388620" h="190500">
                <a:moveTo>
                  <a:pt x="38100" y="55692"/>
                </a:moveTo>
                <a:lnTo>
                  <a:pt x="38100" y="27432"/>
                </a:lnTo>
                <a:lnTo>
                  <a:pt x="12192" y="45720"/>
                </a:lnTo>
                <a:lnTo>
                  <a:pt x="38100" y="55692"/>
                </a:lnTo>
                <a:close/>
              </a:path>
              <a:path w="388620" h="190500">
                <a:moveTo>
                  <a:pt x="38100" y="134807"/>
                </a:moveTo>
                <a:lnTo>
                  <a:pt x="38100" y="55692"/>
                </a:lnTo>
                <a:lnTo>
                  <a:pt x="12192" y="45720"/>
                </a:lnTo>
                <a:lnTo>
                  <a:pt x="12192" y="144780"/>
                </a:lnTo>
                <a:lnTo>
                  <a:pt x="38100" y="134807"/>
                </a:lnTo>
                <a:close/>
              </a:path>
              <a:path w="388620" h="190500">
                <a:moveTo>
                  <a:pt x="193793" y="115625"/>
                </a:moveTo>
                <a:lnTo>
                  <a:pt x="140862" y="95250"/>
                </a:lnTo>
                <a:lnTo>
                  <a:pt x="12192" y="144780"/>
                </a:lnTo>
                <a:lnTo>
                  <a:pt x="38100" y="162306"/>
                </a:lnTo>
                <a:lnTo>
                  <a:pt x="38100" y="175779"/>
                </a:lnTo>
                <a:lnTo>
                  <a:pt x="193793" y="115625"/>
                </a:lnTo>
                <a:close/>
              </a:path>
              <a:path w="388620" h="190500">
                <a:moveTo>
                  <a:pt x="38100" y="175779"/>
                </a:moveTo>
                <a:lnTo>
                  <a:pt x="38100" y="162306"/>
                </a:lnTo>
                <a:lnTo>
                  <a:pt x="12192" y="144780"/>
                </a:lnTo>
                <a:lnTo>
                  <a:pt x="12192" y="185789"/>
                </a:lnTo>
                <a:lnTo>
                  <a:pt x="38100" y="175779"/>
                </a:lnTo>
                <a:close/>
              </a:path>
              <a:path w="388620" h="190500">
                <a:moveTo>
                  <a:pt x="247757" y="95250"/>
                </a:moveTo>
                <a:lnTo>
                  <a:pt x="200248" y="76962"/>
                </a:lnTo>
                <a:lnTo>
                  <a:pt x="188371" y="76962"/>
                </a:lnTo>
                <a:lnTo>
                  <a:pt x="140862" y="95250"/>
                </a:lnTo>
                <a:lnTo>
                  <a:pt x="187452" y="113184"/>
                </a:lnTo>
                <a:lnTo>
                  <a:pt x="187452" y="112776"/>
                </a:lnTo>
                <a:lnTo>
                  <a:pt x="201168" y="112776"/>
                </a:lnTo>
                <a:lnTo>
                  <a:pt x="201168" y="113184"/>
                </a:lnTo>
                <a:lnTo>
                  <a:pt x="247757" y="95250"/>
                </a:lnTo>
                <a:close/>
              </a:path>
              <a:path w="388620" h="190500">
                <a:moveTo>
                  <a:pt x="201168" y="76962"/>
                </a:moveTo>
                <a:lnTo>
                  <a:pt x="194310" y="74338"/>
                </a:lnTo>
                <a:lnTo>
                  <a:pt x="187452" y="76962"/>
                </a:lnTo>
                <a:lnTo>
                  <a:pt x="188371" y="76962"/>
                </a:lnTo>
                <a:lnTo>
                  <a:pt x="194310" y="74676"/>
                </a:lnTo>
                <a:lnTo>
                  <a:pt x="200248" y="76962"/>
                </a:lnTo>
                <a:lnTo>
                  <a:pt x="201168" y="76962"/>
                </a:lnTo>
                <a:close/>
              </a:path>
              <a:path w="388620" h="190500">
                <a:moveTo>
                  <a:pt x="188371" y="76962"/>
                </a:moveTo>
                <a:lnTo>
                  <a:pt x="187452" y="76962"/>
                </a:lnTo>
                <a:lnTo>
                  <a:pt x="187452" y="77315"/>
                </a:lnTo>
                <a:lnTo>
                  <a:pt x="188371" y="76962"/>
                </a:lnTo>
                <a:close/>
              </a:path>
              <a:path w="388620" h="190500">
                <a:moveTo>
                  <a:pt x="201168" y="112776"/>
                </a:moveTo>
                <a:lnTo>
                  <a:pt x="187452" y="112776"/>
                </a:lnTo>
                <a:lnTo>
                  <a:pt x="194310" y="115425"/>
                </a:lnTo>
                <a:lnTo>
                  <a:pt x="201168" y="112776"/>
                </a:lnTo>
                <a:close/>
              </a:path>
              <a:path w="388620" h="190500">
                <a:moveTo>
                  <a:pt x="194310" y="115425"/>
                </a:moveTo>
                <a:lnTo>
                  <a:pt x="187452" y="112776"/>
                </a:lnTo>
                <a:lnTo>
                  <a:pt x="187452" y="113184"/>
                </a:lnTo>
                <a:lnTo>
                  <a:pt x="193793" y="115625"/>
                </a:lnTo>
                <a:lnTo>
                  <a:pt x="194310" y="115425"/>
                </a:lnTo>
                <a:close/>
              </a:path>
              <a:path w="388620" h="190500">
                <a:moveTo>
                  <a:pt x="200248" y="76962"/>
                </a:moveTo>
                <a:lnTo>
                  <a:pt x="194310" y="74676"/>
                </a:lnTo>
                <a:lnTo>
                  <a:pt x="188371" y="76962"/>
                </a:lnTo>
                <a:lnTo>
                  <a:pt x="200248" y="76962"/>
                </a:lnTo>
                <a:close/>
              </a:path>
              <a:path w="388620" h="190500">
                <a:moveTo>
                  <a:pt x="194826" y="115625"/>
                </a:moveTo>
                <a:lnTo>
                  <a:pt x="194310" y="115425"/>
                </a:lnTo>
                <a:lnTo>
                  <a:pt x="193793" y="115625"/>
                </a:lnTo>
                <a:lnTo>
                  <a:pt x="194310" y="115824"/>
                </a:lnTo>
                <a:lnTo>
                  <a:pt x="194826" y="115625"/>
                </a:lnTo>
                <a:close/>
              </a:path>
              <a:path w="388620" h="190500">
                <a:moveTo>
                  <a:pt x="388620" y="190500"/>
                </a:moveTo>
                <a:lnTo>
                  <a:pt x="388620" y="0"/>
                </a:lnTo>
                <a:lnTo>
                  <a:pt x="194310" y="74338"/>
                </a:lnTo>
                <a:lnTo>
                  <a:pt x="201168" y="76962"/>
                </a:lnTo>
                <a:lnTo>
                  <a:pt x="201168" y="77315"/>
                </a:lnTo>
                <a:lnTo>
                  <a:pt x="247757" y="95250"/>
                </a:lnTo>
                <a:lnTo>
                  <a:pt x="350520" y="55692"/>
                </a:lnTo>
                <a:lnTo>
                  <a:pt x="350520" y="27432"/>
                </a:lnTo>
                <a:lnTo>
                  <a:pt x="376428" y="45720"/>
                </a:lnTo>
                <a:lnTo>
                  <a:pt x="376428" y="185789"/>
                </a:lnTo>
                <a:lnTo>
                  <a:pt x="388620" y="190500"/>
                </a:lnTo>
                <a:close/>
              </a:path>
              <a:path w="388620" h="190500">
                <a:moveTo>
                  <a:pt x="201168" y="113184"/>
                </a:moveTo>
                <a:lnTo>
                  <a:pt x="201168" y="112776"/>
                </a:lnTo>
                <a:lnTo>
                  <a:pt x="194310" y="115425"/>
                </a:lnTo>
                <a:lnTo>
                  <a:pt x="194826" y="115625"/>
                </a:lnTo>
                <a:lnTo>
                  <a:pt x="201168" y="113184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247757" y="95250"/>
                </a:lnTo>
                <a:lnTo>
                  <a:pt x="194826" y="115625"/>
                </a:lnTo>
                <a:lnTo>
                  <a:pt x="350520" y="175779"/>
                </a:lnTo>
                <a:lnTo>
                  <a:pt x="350520" y="162306"/>
                </a:lnTo>
                <a:lnTo>
                  <a:pt x="376428" y="144780"/>
                </a:lnTo>
                <a:close/>
              </a:path>
              <a:path w="388620" h="190500">
                <a:moveTo>
                  <a:pt x="201168" y="77315"/>
                </a:moveTo>
                <a:lnTo>
                  <a:pt x="201168" y="76962"/>
                </a:lnTo>
                <a:lnTo>
                  <a:pt x="200248" y="76962"/>
                </a:lnTo>
                <a:lnTo>
                  <a:pt x="201168" y="77315"/>
                </a:lnTo>
                <a:close/>
              </a:path>
              <a:path w="388620" h="190500">
                <a:moveTo>
                  <a:pt x="376428" y="45720"/>
                </a:moveTo>
                <a:lnTo>
                  <a:pt x="350520" y="27432"/>
                </a:lnTo>
                <a:lnTo>
                  <a:pt x="350520" y="55692"/>
                </a:lnTo>
                <a:lnTo>
                  <a:pt x="376428" y="45720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376428" y="45720"/>
                </a:lnTo>
                <a:lnTo>
                  <a:pt x="350520" y="55692"/>
                </a:lnTo>
                <a:lnTo>
                  <a:pt x="350520" y="134807"/>
                </a:lnTo>
                <a:lnTo>
                  <a:pt x="376428" y="144780"/>
                </a:lnTo>
                <a:close/>
              </a:path>
              <a:path w="388620" h="190500">
                <a:moveTo>
                  <a:pt x="376428" y="185789"/>
                </a:moveTo>
                <a:lnTo>
                  <a:pt x="376428" y="144780"/>
                </a:lnTo>
                <a:lnTo>
                  <a:pt x="350520" y="162306"/>
                </a:lnTo>
                <a:lnTo>
                  <a:pt x="350520" y="175779"/>
                </a:lnTo>
                <a:lnTo>
                  <a:pt x="376428" y="1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15291" y="6419088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89" h="190500">
                <a:moveTo>
                  <a:pt x="194172" y="75021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789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51"/>
                </a:lnTo>
                <a:lnTo>
                  <a:pt x="141400" y="95249"/>
                </a:lnTo>
                <a:lnTo>
                  <a:pt x="194172" y="75021"/>
                </a:lnTo>
                <a:close/>
              </a:path>
              <a:path w="389889" h="190500">
                <a:moveTo>
                  <a:pt x="38100" y="55651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51"/>
                </a:lnTo>
                <a:close/>
              </a:path>
              <a:path w="389889" h="190500">
                <a:moveTo>
                  <a:pt x="38100" y="134848"/>
                </a:moveTo>
                <a:lnTo>
                  <a:pt x="38100" y="55651"/>
                </a:lnTo>
                <a:lnTo>
                  <a:pt x="12192" y="45720"/>
                </a:lnTo>
                <a:lnTo>
                  <a:pt x="12192" y="144780"/>
                </a:lnTo>
                <a:lnTo>
                  <a:pt x="38100" y="134848"/>
                </a:lnTo>
                <a:close/>
              </a:path>
              <a:path w="389889" h="190500">
                <a:moveTo>
                  <a:pt x="194172" y="115479"/>
                </a:moveTo>
                <a:lnTo>
                  <a:pt x="141400" y="95250"/>
                </a:lnTo>
                <a:lnTo>
                  <a:pt x="12192" y="144780"/>
                </a:lnTo>
                <a:lnTo>
                  <a:pt x="38100" y="163068"/>
                </a:lnTo>
                <a:lnTo>
                  <a:pt x="38100" y="175779"/>
                </a:lnTo>
                <a:lnTo>
                  <a:pt x="194172" y="115479"/>
                </a:lnTo>
                <a:close/>
              </a:path>
              <a:path w="389889" h="190500">
                <a:moveTo>
                  <a:pt x="38100" y="175779"/>
                </a:moveTo>
                <a:lnTo>
                  <a:pt x="38100" y="163068"/>
                </a:lnTo>
                <a:lnTo>
                  <a:pt x="12192" y="144780"/>
                </a:lnTo>
                <a:lnTo>
                  <a:pt x="12192" y="185789"/>
                </a:lnTo>
                <a:lnTo>
                  <a:pt x="38100" y="175779"/>
                </a:lnTo>
                <a:close/>
              </a:path>
              <a:path w="389889" h="190500">
                <a:moveTo>
                  <a:pt x="194691" y="75221"/>
                </a:moveTo>
                <a:lnTo>
                  <a:pt x="194172" y="75021"/>
                </a:lnTo>
                <a:lnTo>
                  <a:pt x="141400" y="95250"/>
                </a:lnTo>
                <a:lnTo>
                  <a:pt x="188214" y="113195"/>
                </a:lnTo>
                <a:lnTo>
                  <a:pt x="188214" y="77724"/>
                </a:lnTo>
                <a:lnTo>
                  <a:pt x="194691" y="75221"/>
                </a:lnTo>
                <a:close/>
              </a:path>
              <a:path w="389889" h="190500">
                <a:moveTo>
                  <a:pt x="201168" y="77724"/>
                </a:moveTo>
                <a:lnTo>
                  <a:pt x="194691" y="75221"/>
                </a:lnTo>
                <a:lnTo>
                  <a:pt x="188214" y="77724"/>
                </a:lnTo>
                <a:lnTo>
                  <a:pt x="201168" y="77724"/>
                </a:lnTo>
                <a:close/>
              </a:path>
              <a:path w="389889" h="190500">
                <a:moveTo>
                  <a:pt x="201168" y="112776"/>
                </a:moveTo>
                <a:lnTo>
                  <a:pt x="201168" y="77724"/>
                </a:lnTo>
                <a:lnTo>
                  <a:pt x="188214" y="77724"/>
                </a:lnTo>
                <a:lnTo>
                  <a:pt x="188214" y="112776"/>
                </a:lnTo>
                <a:lnTo>
                  <a:pt x="201168" y="112776"/>
                </a:lnTo>
                <a:close/>
              </a:path>
              <a:path w="389889" h="190500">
                <a:moveTo>
                  <a:pt x="201168" y="112776"/>
                </a:moveTo>
                <a:lnTo>
                  <a:pt x="188214" y="112776"/>
                </a:lnTo>
                <a:lnTo>
                  <a:pt x="194691" y="115278"/>
                </a:lnTo>
                <a:lnTo>
                  <a:pt x="201168" y="112776"/>
                </a:lnTo>
                <a:close/>
              </a:path>
              <a:path w="389889" h="190500">
                <a:moveTo>
                  <a:pt x="194691" y="115278"/>
                </a:moveTo>
                <a:lnTo>
                  <a:pt x="188214" y="112776"/>
                </a:lnTo>
                <a:lnTo>
                  <a:pt x="188214" y="113195"/>
                </a:lnTo>
                <a:lnTo>
                  <a:pt x="194172" y="115479"/>
                </a:lnTo>
                <a:lnTo>
                  <a:pt x="194691" y="115278"/>
                </a:lnTo>
                <a:close/>
              </a:path>
              <a:path w="389889" h="190500">
                <a:moveTo>
                  <a:pt x="195588" y="74874"/>
                </a:moveTo>
                <a:lnTo>
                  <a:pt x="195072" y="74676"/>
                </a:lnTo>
                <a:lnTo>
                  <a:pt x="194172" y="75021"/>
                </a:lnTo>
                <a:lnTo>
                  <a:pt x="194691" y="75221"/>
                </a:lnTo>
                <a:lnTo>
                  <a:pt x="195588" y="74874"/>
                </a:lnTo>
                <a:close/>
              </a:path>
              <a:path w="389889" h="190500">
                <a:moveTo>
                  <a:pt x="195588" y="115625"/>
                </a:moveTo>
                <a:lnTo>
                  <a:pt x="194691" y="115278"/>
                </a:lnTo>
                <a:lnTo>
                  <a:pt x="194172" y="115479"/>
                </a:lnTo>
                <a:lnTo>
                  <a:pt x="195072" y="115824"/>
                </a:lnTo>
                <a:lnTo>
                  <a:pt x="195588" y="115625"/>
                </a:lnTo>
                <a:close/>
              </a:path>
              <a:path w="389889" h="190500">
                <a:moveTo>
                  <a:pt x="248519" y="95250"/>
                </a:moveTo>
                <a:lnTo>
                  <a:pt x="195588" y="74874"/>
                </a:lnTo>
                <a:lnTo>
                  <a:pt x="194691" y="75221"/>
                </a:lnTo>
                <a:lnTo>
                  <a:pt x="201168" y="77724"/>
                </a:lnTo>
                <a:lnTo>
                  <a:pt x="201168" y="113477"/>
                </a:lnTo>
                <a:lnTo>
                  <a:pt x="248519" y="95250"/>
                </a:lnTo>
                <a:close/>
              </a:path>
              <a:path w="389889" h="190500">
                <a:moveTo>
                  <a:pt x="201168" y="113477"/>
                </a:moveTo>
                <a:lnTo>
                  <a:pt x="201168" y="112776"/>
                </a:lnTo>
                <a:lnTo>
                  <a:pt x="194691" y="115278"/>
                </a:lnTo>
                <a:lnTo>
                  <a:pt x="195588" y="115625"/>
                </a:lnTo>
                <a:lnTo>
                  <a:pt x="201168" y="113477"/>
                </a:lnTo>
                <a:close/>
              </a:path>
              <a:path w="389889" h="190500">
                <a:moveTo>
                  <a:pt x="389382" y="190500"/>
                </a:moveTo>
                <a:lnTo>
                  <a:pt x="389382" y="0"/>
                </a:lnTo>
                <a:lnTo>
                  <a:pt x="195588" y="74874"/>
                </a:lnTo>
                <a:lnTo>
                  <a:pt x="248519" y="95250"/>
                </a:lnTo>
                <a:lnTo>
                  <a:pt x="351282" y="55692"/>
                </a:lnTo>
                <a:lnTo>
                  <a:pt x="351282" y="28194"/>
                </a:lnTo>
                <a:lnTo>
                  <a:pt x="377190" y="45720"/>
                </a:lnTo>
                <a:lnTo>
                  <a:pt x="377190" y="185789"/>
                </a:lnTo>
                <a:lnTo>
                  <a:pt x="389382" y="190500"/>
                </a:lnTo>
                <a:close/>
              </a:path>
              <a:path w="389889" h="190500">
                <a:moveTo>
                  <a:pt x="377190" y="144780"/>
                </a:moveTo>
                <a:lnTo>
                  <a:pt x="248519" y="95250"/>
                </a:lnTo>
                <a:lnTo>
                  <a:pt x="195588" y="115625"/>
                </a:lnTo>
                <a:lnTo>
                  <a:pt x="351282" y="175779"/>
                </a:lnTo>
                <a:lnTo>
                  <a:pt x="351282" y="163068"/>
                </a:lnTo>
                <a:lnTo>
                  <a:pt x="377190" y="144780"/>
                </a:lnTo>
                <a:close/>
              </a:path>
              <a:path w="389889" h="190500">
                <a:moveTo>
                  <a:pt x="377190" y="45720"/>
                </a:moveTo>
                <a:lnTo>
                  <a:pt x="351282" y="28194"/>
                </a:lnTo>
                <a:lnTo>
                  <a:pt x="351282" y="55692"/>
                </a:lnTo>
                <a:lnTo>
                  <a:pt x="377190" y="45720"/>
                </a:lnTo>
                <a:close/>
              </a:path>
              <a:path w="389889" h="190500">
                <a:moveTo>
                  <a:pt x="377190" y="144780"/>
                </a:moveTo>
                <a:lnTo>
                  <a:pt x="377190" y="45720"/>
                </a:lnTo>
                <a:lnTo>
                  <a:pt x="351282" y="55692"/>
                </a:lnTo>
                <a:lnTo>
                  <a:pt x="351282" y="134807"/>
                </a:lnTo>
                <a:lnTo>
                  <a:pt x="377190" y="144780"/>
                </a:lnTo>
                <a:close/>
              </a:path>
              <a:path w="389889" h="190500">
                <a:moveTo>
                  <a:pt x="377190" y="185789"/>
                </a:moveTo>
                <a:lnTo>
                  <a:pt x="377190" y="144780"/>
                </a:lnTo>
                <a:lnTo>
                  <a:pt x="351282" y="163068"/>
                </a:lnTo>
                <a:lnTo>
                  <a:pt x="351282" y="175779"/>
                </a:lnTo>
                <a:lnTo>
                  <a:pt x="377190" y="1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4979035" cy="340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9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组合操作示例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 dirty="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多种操作结合的示例</a:t>
            </a:r>
            <a:r>
              <a:rPr sz="2000" b="1" spc="8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语义的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查询学习课程号为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002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的学生学号和成绩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272665">
              <a:lnSpc>
                <a:spcPct val="100000"/>
              </a:lnSpc>
              <a:spcBef>
                <a:spcPts val="1285"/>
              </a:spcBef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S#,</a:t>
            </a:r>
            <a:r>
              <a:rPr sz="12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Score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C#=“002”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(SC))</a:t>
            </a:r>
            <a:endParaRPr sz="3000" baseline="13000" dirty="0">
              <a:latin typeface="Arial" panose="020B0604020202020204"/>
              <a:cs typeface="Arial" panose="020B0604020202020204"/>
            </a:endParaRPr>
          </a:p>
          <a:p>
            <a:pPr marL="183515">
              <a:lnSpc>
                <a:spcPct val="100000"/>
              </a:lnSpc>
              <a:spcBef>
                <a:spcPts val="153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查询学习课程号为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001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的学生学号、姓名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01607" y="4450842"/>
            <a:ext cx="299593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S#,</a:t>
            </a:r>
            <a:r>
              <a:rPr sz="1200" b="1" spc="-5" dirty="0" err="1">
                <a:latin typeface="Arial" panose="020B0604020202020204"/>
                <a:cs typeface="Arial" panose="020B0604020202020204"/>
              </a:rPr>
              <a:t>Sname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 err="1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 err="1">
                <a:latin typeface="Arial" panose="020B0604020202020204"/>
                <a:cs typeface="Arial" panose="020B0604020202020204"/>
              </a:rPr>
              <a:t>C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#=“001”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(Student</a:t>
            </a:r>
            <a:endParaRPr sz="3000" baseline="13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1242" y="4445254"/>
            <a:ext cx="54673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SC))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32995" y="4514088"/>
            <a:ext cx="388620" cy="190500"/>
          </a:xfrm>
          <a:custGeom>
            <a:avLst/>
            <a:gdLst/>
            <a:ahLst/>
            <a:cxnLst/>
            <a:rect l="l" t="t" r="r" b="b"/>
            <a:pathLst>
              <a:path w="388620" h="190500">
                <a:moveTo>
                  <a:pt x="193793" y="74874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789"/>
                </a:lnTo>
                <a:lnTo>
                  <a:pt x="12192" y="45720"/>
                </a:lnTo>
                <a:lnTo>
                  <a:pt x="38100" y="28194"/>
                </a:lnTo>
                <a:lnTo>
                  <a:pt x="38100" y="55692"/>
                </a:lnTo>
                <a:lnTo>
                  <a:pt x="140862" y="95250"/>
                </a:lnTo>
                <a:lnTo>
                  <a:pt x="193793" y="74874"/>
                </a:lnTo>
                <a:close/>
              </a:path>
              <a:path w="388620" h="190500">
                <a:moveTo>
                  <a:pt x="38100" y="55692"/>
                </a:moveTo>
                <a:lnTo>
                  <a:pt x="38100" y="28194"/>
                </a:lnTo>
                <a:lnTo>
                  <a:pt x="12192" y="45720"/>
                </a:lnTo>
                <a:lnTo>
                  <a:pt x="38100" y="55692"/>
                </a:lnTo>
                <a:close/>
              </a:path>
              <a:path w="388620" h="190500">
                <a:moveTo>
                  <a:pt x="38100" y="134807"/>
                </a:moveTo>
                <a:lnTo>
                  <a:pt x="38100" y="55692"/>
                </a:lnTo>
                <a:lnTo>
                  <a:pt x="12192" y="45720"/>
                </a:lnTo>
                <a:lnTo>
                  <a:pt x="12192" y="144780"/>
                </a:lnTo>
                <a:lnTo>
                  <a:pt x="38100" y="134807"/>
                </a:lnTo>
                <a:close/>
              </a:path>
              <a:path w="388620" h="190500">
                <a:moveTo>
                  <a:pt x="193793" y="115625"/>
                </a:moveTo>
                <a:lnTo>
                  <a:pt x="140862" y="95250"/>
                </a:lnTo>
                <a:lnTo>
                  <a:pt x="12192" y="144780"/>
                </a:lnTo>
                <a:lnTo>
                  <a:pt x="38100" y="163068"/>
                </a:lnTo>
                <a:lnTo>
                  <a:pt x="38100" y="175779"/>
                </a:lnTo>
                <a:lnTo>
                  <a:pt x="193793" y="115625"/>
                </a:lnTo>
                <a:close/>
              </a:path>
              <a:path w="388620" h="190500">
                <a:moveTo>
                  <a:pt x="38100" y="175779"/>
                </a:moveTo>
                <a:lnTo>
                  <a:pt x="38100" y="163068"/>
                </a:lnTo>
                <a:lnTo>
                  <a:pt x="12192" y="144780"/>
                </a:lnTo>
                <a:lnTo>
                  <a:pt x="12192" y="185789"/>
                </a:lnTo>
                <a:lnTo>
                  <a:pt x="38100" y="175779"/>
                </a:lnTo>
                <a:close/>
              </a:path>
              <a:path w="388620" h="190500">
                <a:moveTo>
                  <a:pt x="194310" y="75074"/>
                </a:moveTo>
                <a:lnTo>
                  <a:pt x="193793" y="74874"/>
                </a:lnTo>
                <a:lnTo>
                  <a:pt x="140862" y="95250"/>
                </a:lnTo>
                <a:lnTo>
                  <a:pt x="187452" y="113184"/>
                </a:lnTo>
                <a:lnTo>
                  <a:pt x="187452" y="77724"/>
                </a:lnTo>
                <a:lnTo>
                  <a:pt x="194310" y="75074"/>
                </a:lnTo>
                <a:close/>
              </a:path>
              <a:path w="388620" h="190500">
                <a:moveTo>
                  <a:pt x="201168" y="77724"/>
                </a:moveTo>
                <a:lnTo>
                  <a:pt x="194310" y="75074"/>
                </a:lnTo>
                <a:lnTo>
                  <a:pt x="187452" y="77724"/>
                </a:lnTo>
                <a:lnTo>
                  <a:pt x="201168" y="77724"/>
                </a:lnTo>
                <a:close/>
              </a:path>
              <a:path w="388620" h="190500">
                <a:moveTo>
                  <a:pt x="201168" y="112776"/>
                </a:moveTo>
                <a:lnTo>
                  <a:pt x="201168" y="77724"/>
                </a:lnTo>
                <a:lnTo>
                  <a:pt x="187452" y="77724"/>
                </a:lnTo>
                <a:lnTo>
                  <a:pt x="187452" y="112776"/>
                </a:lnTo>
                <a:lnTo>
                  <a:pt x="201168" y="112776"/>
                </a:lnTo>
                <a:close/>
              </a:path>
              <a:path w="388620" h="190500">
                <a:moveTo>
                  <a:pt x="201168" y="112776"/>
                </a:moveTo>
                <a:lnTo>
                  <a:pt x="187452" y="112776"/>
                </a:lnTo>
                <a:lnTo>
                  <a:pt x="194310" y="115425"/>
                </a:lnTo>
                <a:lnTo>
                  <a:pt x="201168" y="112776"/>
                </a:lnTo>
                <a:close/>
              </a:path>
              <a:path w="388620" h="190500">
                <a:moveTo>
                  <a:pt x="194310" y="115425"/>
                </a:moveTo>
                <a:lnTo>
                  <a:pt x="187452" y="112776"/>
                </a:lnTo>
                <a:lnTo>
                  <a:pt x="187452" y="113184"/>
                </a:lnTo>
                <a:lnTo>
                  <a:pt x="193793" y="115625"/>
                </a:lnTo>
                <a:lnTo>
                  <a:pt x="194310" y="115425"/>
                </a:lnTo>
                <a:close/>
              </a:path>
              <a:path w="388620" h="190500">
                <a:moveTo>
                  <a:pt x="194826" y="74874"/>
                </a:moveTo>
                <a:lnTo>
                  <a:pt x="194310" y="74676"/>
                </a:lnTo>
                <a:lnTo>
                  <a:pt x="193793" y="74874"/>
                </a:lnTo>
                <a:lnTo>
                  <a:pt x="194310" y="75074"/>
                </a:lnTo>
                <a:lnTo>
                  <a:pt x="194826" y="74874"/>
                </a:lnTo>
                <a:close/>
              </a:path>
              <a:path w="388620" h="190500">
                <a:moveTo>
                  <a:pt x="194826" y="115625"/>
                </a:moveTo>
                <a:lnTo>
                  <a:pt x="194310" y="115425"/>
                </a:lnTo>
                <a:lnTo>
                  <a:pt x="193793" y="115625"/>
                </a:lnTo>
                <a:lnTo>
                  <a:pt x="194310" y="115824"/>
                </a:lnTo>
                <a:lnTo>
                  <a:pt x="194826" y="115625"/>
                </a:lnTo>
                <a:close/>
              </a:path>
              <a:path w="388620" h="190500">
                <a:moveTo>
                  <a:pt x="247757" y="95250"/>
                </a:moveTo>
                <a:lnTo>
                  <a:pt x="194826" y="74874"/>
                </a:lnTo>
                <a:lnTo>
                  <a:pt x="194310" y="75074"/>
                </a:lnTo>
                <a:lnTo>
                  <a:pt x="201168" y="77724"/>
                </a:lnTo>
                <a:lnTo>
                  <a:pt x="201168" y="113184"/>
                </a:lnTo>
                <a:lnTo>
                  <a:pt x="247757" y="95250"/>
                </a:lnTo>
                <a:close/>
              </a:path>
              <a:path w="388620" h="190500">
                <a:moveTo>
                  <a:pt x="201168" y="113184"/>
                </a:moveTo>
                <a:lnTo>
                  <a:pt x="201168" y="112776"/>
                </a:lnTo>
                <a:lnTo>
                  <a:pt x="194310" y="115425"/>
                </a:lnTo>
                <a:lnTo>
                  <a:pt x="194826" y="115625"/>
                </a:lnTo>
                <a:lnTo>
                  <a:pt x="201168" y="113184"/>
                </a:lnTo>
                <a:close/>
              </a:path>
              <a:path w="388620" h="190500">
                <a:moveTo>
                  <a:pt x="388620" y="190500"/>
                </a:moveTo>
                <a:lnTo>
                  <a:pt x="388620" y="0"/>
                </a:lnTo>
                <a:lnTo>
                  <a:pt x="194826" y="74874"/>
                </a:lnTo>
                <a:lnTo>
                  <a:pt x="247757" y="95250"/>
                </a:lnTo>
                <a:lnTo>
                  <a:pt x="350520" y="55692"/>
                </a:lnTo>
                <a:lnTo>
                  <a:pt x="350520" y="28194"/>
                </a:lnTo>
                <a:lnTo>
                  <a:pt x="376428" y="45720"/>
                </a:lnTo>
                <a:lnTo>
                  <a:pt x="376428" y="185789"/>
                </a:lnTo>
                <a:lnTo>
                  <a:pt x="388620" y="190500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247757" y="95250"/>
                </a:lnTo>
                <a:lnTo>
                  <a:pt x="194826" y="115625"/>
                </a:lnTo>
                <a:lnTo>
                  <a:pt x="350520" y="175779"/>
                </a:lnTo>
                <a:lnTo>
                  <a:pt x="350520" y="163068"/>
                </a:lnTo>
                <a:lnTo>
                  <a:pt x="376428" y="144780"/>
                </a:lnTo>
                <a:close/>
              </a:path>
              <a:path w="388620" h="190500">
                <a:moveTo>
                  <a:pt x="376428" y="45720"/>
                </a:moveTo>
                <a:lnTo>
                  <a:pt x="350520" y="28194"/>
                </a:lnTo>
                <a:lnTo>
                  <a:pt x="350520" y="55692"/>
                </a:lnTo>
                <a:lnTo>
                  <a:pt x="376428" y="45720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376428" y="45720"/>
                </a:lnTo>
                <a:lnTo>
                  <a:pt x="350520" y="55692"/>
                </a:lnTo>
                <a:lnTo>
                  <a:pt x="350520" y="134807"/>
                </a:lnTo>
                <a:lnTo>
                  <a:pt x="376428" y="144780"/>
                </a:lnTo>
                <a:close/>
              </a:path>
              <a:path w="388620" h="190500">
                <a:moveTo>
                  <a:pt x="376428" y="185789"/>
                </a:moveTo>
                <a:lnTo>
                  <a:pt x="376428" y="144780"/>
                </a:lnTo>
                <a:lnTo>
                  <a:pt x="350520" y="163068"/>
                </a:lnTo>
                <a:lnTo>
                  <a:pt x="350520" y="175779"/>
                </a:lnTo>
                <a:lnTo>
                  <a:pt x="376428" y="1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55503" y="5138673"/>
            <a:ext cx="7706359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查询学习课程名称为数据结构的学生学号、姓名和这门课程的成绩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1944" y="5734050"/>
            <a:ext cx="4148454" cy="351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S#,Sname,</a:t>
            </a:r>
            <a:r>
              <a:rPr sz="12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35" dirty="0">
                <a:latin typeface="Arial" panose="020B0604020202020204"/>
                <a:cs typeface="Arial" panose="020B0604020202020204"/>
              </a:rPr>
              <a:t>Score</a:t>
            </a:r>
            <a:r>
              <a:rPr sz="3000" b="1" spc="-52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52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35" dirty="0">
                <a:latin typeface="Arial" panose="020B0604020202020204"/>
                <a:cs typeface="Arial" panose="020B0604020202020204"/>
              </a:rPr>
              <a:t>Cname=“</a:t>
            </a:r>
            <a:r>
              <a:rPr sz="1200" b="1" spc="-35" dirty="0">
                <a:latin typeface="Microsoft JhengHei" panose="020B0604030504040204" charset="-120"/>
                <a:cs typeface="Microsoft JhengHei" panose="020B0604030504040204" charset="-120"/>
              </a:rPr>
              <a:t>数据结构”</a:t>
            </a:r>
            <a:r>
              <a:rPr sz="3000" b="1" spc="-52" baseline="13000" dirty="0">
                <a:latin typeface="Arial" panose="020B0604020202020204"/>
                <a:cs typeface="Arial" panose="020B0604020202020204"/>
              </a:rPr>
              <a:t>(Student</a:t>
            </a:r>
            <a:endParaRPr sz="3000" baseline="13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3103" y="5728461"/>
            <a:ext cx="219075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35380" algn="l"/>
              </a:tabLst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SC	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Course))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6181" y="5771388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90" h="190500">
                <a:moveTo>
                  <a:pt x="193793" y="74874"/>
                </a:moveTo>
                <a:lnTo>
                  <a:pt x="0" y="0"/>
                </a:lnTo>
                <a:lnTo>
                  <a:pt x="0" y="190500"/>
                </a:lnTo>
                <a:lnTo>
                  <a:pt x="12191" y="185789"/>
                </a:lnTo>
                <a:lnTo>
                  <a:pt x="12191" y="45720"/>
                </a:lnTo>
                <a:lnTo>
                  <a:pt x="38099" y="28194"/>
                </a:lnTo>
                <a:lnTo>
                  <a:pt x="38099" y="55692"/>
                </a:lnTo>
                <a:lnTo>
                  <a:pt x="140862" y="95249"/>
                </a:lnTo>
                <a:lnTo>
                  <a:pt x="193793" y="74874"/>
                </a:lnTo>
                <a:close/>
              </a:path>
              <a:path w="389890" h="190500">
                <a:moveTo>
                  <a:pt x="38099" y="55692"/>
                </a:moveTo>
                <a:lnTo>
                  <a:pt x="38099" y="28194"/>
                </a:lnTo>
                <a:lnTo>
                  <a:pt x="12191" y="45720"/>
                </a:lnTo>
                <a:lnTo>
                  <a:pt x="38099" y="55692"/>
                </a:lnTo>
                <a:close/>
              </a:path>
              <a:path w="389890" h="190500">
                <a:moveTo>
                  <a:pt x="38099" y="134807"/>
                </a:moveTo>
                <a:lnTo>
                  <a:pt x="38099" y="55692"/>
                </a:lnTo>
                <a:lnTo>
                  <a:pt x="12191" y="45720"/>
                </a:lnTo>
                <a:lnTo>
                  <a:pt x="12191" y="144780"/>
                </a:lnTo>
                <a:lnTo>
                  <a:pt x="38099" y="134807"/>
                </a:lnTo>
                <a:close/>
              </a:path>
              <a:path w="389890" h="190500">
                <a:moveTo>
                  <a:pt x="193793" y="115625"/>
                </a:moveTo>
                <a:lnTo>
                  <a:pt x="140862" y="95250"/>
                </a:lnTo>
                <a:lnTo>
                  <a:pt x="12191" y="144780"/>
                </a:lnTo>
                <a:lnTo>
                  <a:pt x="38099" y="163068"/>
                </a:lnTo>
                <a:lnTo>
                  <a:pt x="38099" y="175779"/>
                </a:lnTo>
                <a:lnTo>
                  <a:pt x="193793" y="115625"/>
                </a:lnTo>
                <a:close/>
              </a:path>
              <a:path w="389890" h="190500">
                <a:moveTo>
                  <a:pt x="38099" y="175779"/>
                </a:moveTo>
                <a:lnTo>
                  <a:pt x="38099" y="163068"/>
                </a:lnTo>
                <a:lnTo>
                  <a:pt x="12191" y="144780"/>
                </a:lnTo>
                <a:lnTo>
                  <a:pt x="12191" y="185789"/>
                </a:lnTo>
                <a:lnTo>
                  <a:pt x="38099" y="175779"/>
                </a:lnTo>
                <a:close/>
              </a:path>
              <a:path w="389890" h="190500">
                <a:moveTo>
                  <a:pt x="194322" y="75079"/>
                </a:moveTo>
                <a:lnTo>
                  <a:pt x="193793" y="74874"/>
                </a:lnTo>
                <a:lnTo>
                  <a:pt x="140862" y="95250"/>
                </a:lnTo>
                <a:lnTo>
                  <a:pt x="187451" y="113184"/>
                </a:lnTo>
                <a:lnTo>
                  <a:pt x="187451" y="77724"/>
                </a:lnTo>
                <a:lnTo>
                  <a:pt x="194322" y="75079"/>
                </a:lnTo>
                <a:close/>
              </a:path>
              <a:path w="389890" h="190500">
                <a:moveTo>
                  <a:pt x="201167" y="77724"/>
                </a:moveTo>
                <a:lnTo>
                  <a:pt x="194309" y="75084"/>
                </a:lnTo>
                <a:lnTo>
                  <a:pt x="187451" y="77724"/>
                </a:lnTo>
                <a:lnTo>
                  <a:pt x="201167" y="77724"/>
                </a:lnTo>
                <a:close/>
              </a:path>
              <a:path w="389890" h="190500">
                <a:moveTo>
                  <a:pt x="201167" y="112776"/>
                </a:moveTo>
                <a:lnTo>
                  <a:pt x="201167" y="77724"/>
                </a:lnTo>
                <a:lnTo>
                  <a:pt x="187451" y="77724"/>
                </a:lnTo>
                <a:lnTo>
                  <a:pt x="187451" y="112776"/>
                </a:lnTo>
                <a:lnTo>
                  <a:pt x="201167" y="112776"/>
                </a:lnTo>
                <a:close/>
              </a:path>
              <a:path w="389890" h="190500">
                <a:moveTo>
                  <a:pt x="201167" y="112776"/>
                </a:moveTo>
                <a:lnTo>
                  <a:pt x="187451" y="112776"/>
                </a:lnTo>
                <a:lnTo>
                  <a:pt x="194322" y="115420"/>
                </a:lnTo>
                <a:lnTo>
                  <a:pt x="201167" y="112776"/>
                </a:lnTo>
                <a:close/>
              </a:path>
              <a:path w="389890" h="190500">
                <a:moveTo>
                  <a:pt x="194322" y="115420"/>
                </a:moveTo>
                <a:lnTo>
                  <a:pt x="187451" y="112776"/>
                </a:lnTo>
                <a:lnTo>
                  <a:pt x="187451" y="113184"/>
                </a:lnTo>
                <a:lnTo>
                  <a:pt x="193793" y="115625"/>
                </a:lnTo>
                <a:lnTo>
                  <a:pt x="194322" y="115420"/>
                </a:lnTo>
                <a:close/>
              </a:path>
              <a:path w="389890" h="190500">
                <a:moveTo>
                  <a:pt x="194841" y="74879"/>
                </a:moveTo>
                <a:lnTo>
                  <a:pt x="194309" y="74676"/>
                </a:lnTo>
                <a:lnTo>
                  <a:pt x="193793" y="74874"/>
                </a:lnTo>
                <a:lnTo>
                  <a:pt x="194322" y="75079"/>
                </a:lnTo>
                <a:lnTo>
                  <a:pt x="194841" y="74879"/>
                </a:lnTo>
                <a:close/>
              </a:path>
              <a:path w="389890" h="190500">
                <a:moveTo>
                  <a:pt x="194841" y="115620"/>
                </a:moveTo>
                <a:lnTo>
                  <a:pt x="194309" y="115425"/>
                </a:lnTo>
                <a:lnTo>
                  <a:pt x="193793" y="115625"/>
                </a:lnTo>
                <a:lnTo>
                  <a:pt x="194322" y="115819"/>
                </a:lnTo>
                <a:lnTo>
                  <a:pt x="194841" y="115620"/>
                </a:lnTo>
                <a:close/>
              </a:path>
              <a:path w="389890" h="190500">
                <a:moveTo>
                  <a:pt x="247981" y="95250"/>
                </a:moveTo>
                <a:lnTo>
                  <a:pt x="194841" y="74879"/>
                </a:lnTo>
                <a:lnTo>
                  <a:pt x="194322" y="75079"/>
                </a:lnTo>
                <a:lnTo>
                  <a:pt x="201167" y="77724"/>
                </a:lnTo>
                <a:lnTo>
                  <a:pt x="201167" y="113195"/>
                </a:lnTo>
                <a:lnTo>
                  <a:pt x="247981" y="95250"/>
                </a:lnTo>
                <a:close/>
              </a:path>
              <a:path w="389890" h="190500">
                <a:moveTo>
                  <a:pt x="201167" y="113195"/>
                </a:moveTo>
                <a:lnTo>
                  <a:pt x="201167" y="112776"/>
                </a:lnTo>
                <a:lnTo>
                  <a:pt x="194322" y="115420"/>
                </a:lnTo>
                <a:lnTo>
                  <a:pt x="194841" y="115620"/>
                </a:lnTo>
                <a:lnTo>
                  <a:pt x="201167" y="113195"/>
                </a:lnTo>
                <a:close/>
              </a:path>
              <a:path w="389890" h="190500">
                <a:moveTo>
                  <a:pt x="389381" y="190500"/>
                </a:moveTo>
                <a:lnTo>
                  <a:pt x="389381" y="0"/>
                </a:lnTo>
                <a:lnTo>
                  <a:pt x="194841" y="74879"/>
                </a:lnTo>
                <a:lnTo>
                  <a:pt x="247981" y="95250"/>
                </a:lnTo>
                <a:lnTo>
                  <a:pt x="351281" y="55651"/>
                </a:lnTo>
                <a:lnTo>
                  <a:pt x="351281" y="28194"/>
                </a:lnTo>
                <a:lnTo>
                  <a:pt x="377189" y="45720"/>
                </a:lnTo>
                <a:lnTo>
                  <a:pt x="377189" y="185807"/>
                </a:lnTo>
                <a:lnTo>
                  <a:pt x="389381" y="190500"/>
                </a:lnTo>
                <a:close/>
              </a:path>
              <a:path w="389890" h="190500">
                <a:moveTo>
                  <a:pt x="377189" y="144780"/>
                </a:moveTo>
                <a:lnTo>
                  <a:pt x="247981" y="95250"/>
                </a:lnTo>
                <a:lnTo>
                  <a:pt x="194841" y="115620"/>
                </a:lnTo>
                <a:lnTo>
                  <a:pt x="351281" y="175835"/>
                </a:lnTo>
                <a:lnTo>
                  <a:pt x="351281" y="163068"/>
                </a:lnTo>
                <a:lnTo>
                  <a:pt x="377189" y="144780"/>
                </a:lnTo>
                <a:close/>
              </a:path>
              <a:path w="389890" h="190500">
                <a:moveTo>
                  <a:pt x="377189" y="45720"/>
                </a:moveTo>
                <a:lnTo>
                  <a:pt x="351281" y="28194"/>
                </a:lnTo>
                <a:lnTo>
                  <a:pt x="351281" y="55651"/>
                </a:lnTo>
                <a:lnTo>
                  <a:pt x="377189" y="45720"/>
                </a:lnTo>
                <a:close/>
              </a:path>
              <a:path w="389890" h="190500">
                <a:moveTo>
                  <a:pt x="377189" y="144780"/>
                </a:moveTo>
                <a:lnTo>
                  <a:pt x="377189" y="45720"/>
                </a:lnTo>
                <a:lnTo>
                  <a:pt x="351281" y="55651"/>
                </a:lnTo>
                <a:lnTo>
                  <a:pt x="351281" y="134848"/>
                </a:lnTo>
                <a:lnTo>
                  <a:pt x="377189" y="144780"/>
                </a:lnTo>
                <a:close/>
              </a:path>
              <a:path w="389890" h="190500">
                <a:moveTo>
                  <a:pt x="377189" y="185807"/>
                </a:moveTo>
                <a:lnTo>
                  <a:pt x="377189" y="144780"/>
                </a:lnTo>
                <a:lnTo>
                  <a:pt x="351281" y="163068"/>
                </a:lnTo>
                <a:lnTo>
                  <a:pt x="351281" y="175835"/>
                </a:lnTo>
                <a:lnTo>
                  <a:pt x="377189" y="185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32804" y="5784341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89" h="190500">
                <a:moveTo>
                  <a:pt x="194322" y="74343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789"/>
                </a:lnTo>
                <a:lnTo>
                  <a:pt x="12192" y="45720"/>
                </a:lnTo>
                <a:lnTo>
                  <a:pt x="38100" y="27432"/>
                </a:lnTo>
                <a:lnTo>
                  <a:pt x="38100" y="55692"/>
                </a:lnTo>
                <a:lnTo>
                  <a:pt x="140862" y="95249"/>
                </a:lnTo>
                <a:lnTo>
                  <a:pt x="187452" y="77315"/>
                </a:lnTo>
                <a:lnTo>
                  <a:pt x="187452" y="76962"/>
                </a:lnTo>
                <a:lnTo>
                  <a:pt x="194322" y="74343"/>
                </a:lnTo>
                <a:close/>
              </a:path>
              <a:path w="389889" h="190500">
                <a:moveTo>
                  <a:pt x="38100" y="55692"/>
                </a:moveTo>
                <a:lnTo>
                  <a:pt x="38100" y="27432"/>
                </a:lnTo>
                <a:lnTo>
                  <a:pt x="12192" y="45720"/>
                </a:lnTo>
                <a:lnTo>
                  <a:pt x="38100" y="55692"/>
                </a:lnTo>
                <a:close/>
              </a:path>
              <a:path w="389889" h="190500">
                <a:moveTo>
                  <a:pt x="38100" y="134807"/>
                </a:moveTo>
                <a:lnTo>
                  <a:pt x="38100" y="55692"/>
                </a:lnTo>
                <a:lnTo>
                  <a:pt x="12192" y="45720"/>
                </a:lnTo>
                <a:lnTo>
                  <a:pt x="12192" y="144780"/>
                </a:lnTo>
                <a:lnTo>
                  <a:pt x="38100" y="134807"/>
                </a:lnTo>
                <a:close/>
              </a:path>
              <a:path w="389889" h="190500">
                <a:moveTo>
                  <a:pt x="193793" y="115625"/>
                </a:moveTo>
                <a:lnTo>
                  <a:pt x="140862" y="95250"/>
                </a:lnTo>
                <a:lnTo>
                  <a:pt x="12192" y="144780"/>
                </a:lnTo>
                <a:lnTo>
                  <a:pt x="38100" y="162306"/>
                </a:lnTo>
                <a:lnTo>
                  <a:pt x="38100" y="175779"/>
                </a:lnTo>
                <a:lnTo>
                  <a:pt x="193793" y="115625"/>
                </a:lnTo>
                <a:close/>
              </a:path>
              <a:path w="389889" h="190500">
                <a:moveTo>
                  <a:pt x="38100" y="175779"/>
                </a:moveTo>
                <a:lnTo>
                  <a:pt x="38100" y="162306"/>
                </a:lnTo>
                <a:lnTo>
                  <a:pt x="12192" y="144780"/>
                </a:lnTo>
                <a:lnTo>
                  <a:pt x="12192" y="185789"/>
                </a:lnTo>
                <a:lnTo>
                  <a:pt x="38100" y="175779"/>
                </a:lnTo>
                <a:close/>
              </a:path>
              <a:path w="389889" h="190500">
                <a:moveTo>
                  <a:pt x="247981" y="95250"/>
                </a:moveTo>
                <a:lnTo>
                  <a:pt x="200273" y="76962"/>
                </a:lnTo>
                <a:lnTo>
                  <a:pt x="188371" y="76962"/>
                </a:lnTo>
                <a:lnTo>
                  <a:pt x="140862" y="95250"/>
                </a:lnTo>
                <a:lnTo>
                  <a:pt x="187452" y="113184"/>
                </a:lnTo>
                <a:lnTo>
                  <a:pt x="187452" y="112776"/>
                </a:lnTo>
                <a:lnTo>
                  <a:pt x="201168" y="112776"/>
                </a:lnTo>
                <a:lnTo>
                  <a:pt x="201168" y="113195"/>
                </a:lnTo>
                <a:lnTo>
                  <a:pt x="247981" y="95250"/>
                </a:lnTo>
                <a:close/>
              </a:path>
              <a:path w="389889" h="190500">
                <a:moveTo>
                  <a:pt x="201168" y="76962"/>
                </a:moveTo>
                <a:lnTo>
                  <a:pt x="194310" y="74348"/>
                </a:lnTo>
                <a:lnTo>
                  <a:pt x="187452" y="76962"/>
                </a:lnTo>
                <a:lnTo>
                  <a:pt x="188371" y="76962"/>
                </a:lnTo>
                <a:lnTo>
                  <a:pt x="194322" y="74680"/>
                </a:lnTo>
                <a:lnTo>
                  <a:pt x="200273" y="76962"/>
                </a:lnTo>
                <a:lnTo>
                  <a:pt x="201168" y="76962"/>
                </a:lnTo>
                <a:close/>
              </a:path>
              <a:path w="389889" h="190500">
                <a:moveTo>
                  <a:pt x="188371" y="76962"/>
                </a:moveTo>
                <a:lnTo>
                  <a:pt x="187452" y="76962"/>
                </a:lnTo>
                <a:lnTo>
                  <a:pt x="187452" y="77315"/>
                </a:lnTo>
                <a:lnTo>
                  <a:pt x="188371" y="76962"/>
                </a:lnTo>
                <a:close/>
              </a:path>
              <a:path w="389889" h="190500">
                <a:moveTo>
                  <a:pt x="201168" y="112776"/>
                </a:moveTo>
                <a:lnTo>
                  <a:pt x="187452" y="112776"/>
                </a:lnTo>
                <a:lnTo>
                  <a:pt x="194322" y="115420"/>
                </a:lnTo>
                <a:lnTo>
                  <a:pt x="201168" y="112776"/>
                </a:lnTo>
                <a:close/>
              </a:path>
              <a:path w="389889" h="190500">
                <a:moveTo>
                  <a:pt x="194322" y="115420"/>
                </a:moveTo>
                <a:lnTo>
                  <a:pt x="187452" y="112776"/>
                </a:lnTo>
                <a:lnTo>
                  <a:pt x="187452" y="113184"/>
                </a:lnTo>
                <a:lnTo>
                  <a:pt x="193793" y="115625"/>
                </a:lnTo>
                <a:lnTo>
                  <a:pt x="194322" y="115420"/>
                </a:lnTo>
                <a:close/>
              </a:path>
              <a:path w="389889" h="190500">
                <a:moveTo>
                  <a:pt x="200273" y="76962"/>
                </a:moveTo>
                <a:lnTo>
                  <a:pt x="194310" y="74676"/>
                </a:lnTo>
                <a:lnTo>
                  <a:pt x="188371" y="76962"/>
                </a:lnTo>
                <a:lnTo>
                  <a:pt x="200273" y="76962"/>
                </a:lnTo>
                <a:close/>
              </a:path>
              <a:path w="389889" h="190500">
                <a:moveTo>
                  <a:pt x="194841" y="115620"/>
                </a:moveTo>
                <a:lnTo>
                  <a:pt x="194310" y="115425"/>
                </a:lnTo>
                <a:lnTo>
                  <a:pt x="193793" y="115625"/>
                </a:lnTo>
                <a:lnTo>
                  <a:pt x="194322" y="115819"/>
                </a:lnTo>
                <a:lnTo>
                  <a:pt x="194841" y="115620"/>
                </a:lnTo>
                <a:close/>
              </a:path>
              <a:path w="389889" h="190500">
                <a:moveTo>
                  <a:pt x="389382" y="190500"/>
                </a:moveTo>
                <a:lnTo>
                  <a:pt x="389382" y="0"/>
                </a:lnTo>
                <a:lnTo>
                  <a:pt x="194322" y="74343"/>
                </a:lnTo>
                <a:lnTo>
                  <a:pt x="201168" y="76962"/>
                </a:lnTo>
                <a:lnTo>
                  <a:pt x="201168" y="77304"/>
                </a:lnTo>
                <a:lnTo>
                  <a:pt x="247981" y="95250"/>
                </a:lnTo>
                <a:lnTo>
                  <a:pt x="351282" y="55651"/>
                </a:lnTo>
                <a:lnTo>
                  <a:pt x="351282" y="27432"/>
                </a:lnTo>
                <a:lnTo>
                  <a:pt x="377190" y="45720"/>
                </a:lnTo>
                <a:lnTo>
                  <a:pt x="377190" y="185807"/>
                </a:lnTo>
                <a:lnTo>
                  <a:pt x="389382" y="190500"/>
                </a:lnTo>
                <a:close/>
              </a:path>
              <a:path w="389889" h="190500">
                <a:moveTo>
                  <a:pt x="201168" y="113195"/>
                </a:moveTo>
                <a:lnTo>
                  <a:pt x="201168" y="112776"/>
                </a:lnTo>
                <a:lnTo>
                  <a:pt x="194322" y="115420"/>
                </a:lnTo>
                <a:lnTo>
                  <a:pt x="194841" y="115620"/>
                </a:lnTo>
                <a:lnTo>
                  <a:pt x="201168" y="113195"/>
                </a:lnTo>
                <a:close/>
              </a:path>
              <a:path w="389889" h="190500">
                <a:moveTo>
                  <a:pt x="377190" y="144780"/>
                </a:moveTo>
                <a:lnTo>
                  <a:pt x="247981" y="95250"/>
                </a:lnTo>
                <a:lnTo>
                  <a:pt x="194841" y="115620"/>
                </a:lnTo>
                <a:lnTo>
                  <a:pt x="351282" y="175835"/>
                </a:lnTo>
                <a:lnTo>
                  <a:pt x="351282" y="162306"/>
                </a:lnTo>
                <a:lnTo>
                  <a:pt x="377190" y="144780"/>
                </a:lnTo>
                <a:close/>
              </a:path>
              <a:path w="389889" h="190500">
                <a:moveTo>
                  <a:pt x="201168" y="77304"/>
                </a:moveTo>
                <a:lnTo>
                  <a:pt x="201168" y="76962"/>
                </a:lnTo>
                <a:lnTo>
                  <a:pt x="200273" y="76962"/>
                </a:lnTo>
                <a:lnTo>
                  <a:pt x="201168" y="77304"/>
                </a:lnTo>
                <a:close/>
              </a:path>
              <a:path w="389889" h="190500">
                <a:moveTo>
                  <a:pt x="377190" y="45720"/>
                </a:moveTo>
                <a:lnTo>
                  <a:pt x="351282" y="27432"/>
                </a:lnTo>
                <a:lnTo>
                  <a:pt x="351282" y="55651"/>
                </a:lnTo>
                <a:lnTo>
                  <a:pt x="377190" y="45720"/>
                </a:lnTo>
                <a:close/>
              </a:path>
              <a:path w="389889" h="190500">
                <a:moveTo>
                  <a:pt x="377190" y="144780"/>
                </a:moveTo>
                <a:lnTo>
                  <a:pt x="377190" y="45720"/>
                </a:lnTo>
                <a:lnTo>
                  <a:pt x="351282" y="55651"/>
                </a:lnTo>
                <a:lnTo>
                  <a:pt x="351282" y="134848"/>
                </a:lnTo>
                <a:lnTo>
                  <a:pt x="377190" y="144780"/>
                </a:lnTo>
                <a:close/>
              </a:path>
              <a:path w="389889" h="190500">
                <a:moveTo>
                  <a:pt x="377190" y="185807"/>
                </a:moveTo>
                <a:lnTo>
                  <a:pt x="377190" y="144780"/>
                </a:lnTo>
                <a:lnTo>
                  <a:pt x="351282" y="162306"/>
                </a:lnTo>
                <a:lnTo>
                  <a:pt x="351282" y="175835"/>
                </a:lnTo>
                <a:lnTo>
                  <a:pt x="377190" y="185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9199" y="877315"/>
            <a:ext cx="5678170" cy="3869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5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组合操作示例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 dirty="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00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查询学习课程号为</a:t>
            </a:r>
            <a:r>
              <a:rPr sz="2000" b="1" dirty="0">
                <a:latin typeface="Arial" panose="020B0604020202020204"/>
                <a:cs typeface="Arial" panose="020B0604020202020204"/>
              </a:rPr>
              <a:t>001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或</a:t>
            </a:r>
            <a:r>
              <a:rPr sz="2000" b="1" dirty="0">
                <a:latin typeface="Arial" panose="020B0604020202020204"/>
                <a:cs typeface="Arial" panose="020B0604020202020204"/>
              </a:rPr>
              <a:t>002</a:t>
            </a:r>
            <a:r>
              <a:rPr sz="2000" b="1" dirty="0">
                <a:latin typeface="Microsoft JhengHei" panose="020B0604030504040204" charset="-120"/>
                <a:cs typeface="Microsoft JhengHei" panose="020B0604030504040204" charset="-120"/>
              </a:rPr>
              <a:t>的学生的学号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753360">
              <a:lnSpc>
                <a:spcPct val="100000"/>
              </a:lnSpc>
              <a:spcBef>
                <a:spcPts val="1285"/>
              </a:spcBef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C#=“001” </a:t>
            </a:r>
            <a:r>
              <a:rPr sz="2775" spc="7" baseline="-12000" dirty="0">
                <a:latin typeface="Arial" panose="020B0604020202020204"/>
                <a:cs typeface="Arial" panose="020B0604020202020204"/>
              </a:rPr>
              <a:t>ν</a:t>
            </a:r>
            <a:r>
              <a:rPr sz="2775" spc="-577" baseline="-1200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C#=“002”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(SC))</a:t>
            </a:r>
            <a:endParaRPr sz="3000" baseline="13000" dirty="0">
              <a:latin typeface="Arial" panose="020B0604020202020204"/>
              <a:cs typeface="Arial" panose="020B0604020202020204"/>
            </a:endParaRPr>
          </a:p>
          <a:p>
            <a:pPr marL="170815">
              <a:lnSpc>
                <a:spcPct val="100000"/>
              </a:lnSpc>
              <a:spcBef>
                <a:spcPts val="113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查询至少学习课程号为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001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002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的学生的学号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28015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solidFill>
                  <a:srgbClr val="FF0065"/>
                </a:solidFill>
                <a:latin typeface="Wingdings" panose="05000000000000000000"/>
                <a:cs typeface="Wingdings" panose="05000000000000000000"/>
              </a:rPr>
              <a:t></a:t>
            </a:r>
            <a:r>
              <a:rPr sz="2000" spc="-1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是否可写成如下形式呢？</a:t>
            </a:r>
            <a:endParaRPr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742565">
              <a:lnSpc>
                <a:spcPct val="100000"/>
              </a:lnSpc>
              <a:spcBef>
                <a:spcPts val="1230"/>
              </a:spcBef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C#=“001” </a:t>
            </a:r>
            <a:r>
              <a:rPr sz="2775" spc="7" baseline="-12000" dirty="0">
                <a:latin typeface="Symbol" panose="05050102010706020507"/>
                <a:cs typeface="Symbol" panose="05050102010706020507"/>
              </a:rPr>
              <a:t></a:t>
            </a:r>
            <a:r>
              <a:rPr sz="2775" spc="-502" baseline="-1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C#=“002”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(SC))</a:t>
            </a:r>
            <a:endParaRPr sz="3000" baseline="13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51953" y="3692144"/>
            <a:ext cx="7690484" cy="589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300"/>
              </a:lnSpc>
            </a:pP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请问：上式使用的是等值连接，换成自然连接，写成如下形式是否正  确？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9199" y="877315"/>
            <a:ext cx="5657850" cy="1848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5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组合操作示例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84150">
              <a:lnSpc>
                <a:spcPct val="100000"/>
              </a:lnSpc>
              <a:spcBef>
                <a:spcPts val="189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查询至少学习课程号为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001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和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002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的学生的学号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5971" y="2968752"/>
            <a:ext cx="3691254" cy="359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SC.S#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SC.C#=“001” </a:t>
            </a:r>
            <a:r>
              <a:rPr sz="2775" b="1" spc="7" baseline="-8000" dirty="0">
                <a:latin typeface="Symbol" panose="05050102010706020507"/>
                <a:cs typeface="Symbol" panose="05050102010706020507"/>
              </a:rPr>
              <a:t></a:t>
            </a:r>
            <a:r>
              <a:rPr sz="2775" b="1" spc="-375" baseline="-8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SC1.C#=“002”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(SC</a:t>
            </a:r>
            <a:endParaRPr sz="3000" baseline="13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37845" y="3041142"/>
            <a:ext cx="388620" cy="190500"/>
          </a:xfrm>
          <a:custGeom>
            <a:avLst/>
            <a:gdLst/>
            <a:ahLst/>
            <a:cxnLst/>
            <a:rect l="l" t="t" r="r" b="b"/>
            <a:pathLst>
              <a:path w="388620" h="190500">
                <a:moveTo>
                  <a:pt x="194310" y="74338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789"/>
                </a:lnTo>
                <a:lnTo>
                  <a:pt x="12192" y="45720"/>
                </a:lnTo>
                <a:lnTo>
                  <a:pt x="38100" y="27432"/>
                </a:lnTo>
                <a:lnTo>
                  <a:pt x="38100" y="55692"/>
                </a:lnTo>
                <a:lnTo>
                  <a:pt x="140862" y="95250"/>
                </a:lnTo>
                <a:lnTo>
                  <a:pt x="187452" y="77315"/>
                </a:lnTo>
                <a:lnTo>
                  <a:pt x="187452" y="76962"/>
                </a:lnTo>
                <a:lnTo>
                  <a:pt x="194310" y="74338"/>
                </a:lnTo>
                <a:close/>
              </a:path>
              <a:path w="388620" h="190500">
                <a:moveTo>
                  <a:pt x="38100" y="55692"/>
                </a:moveTo>
                <a:lnTo>
                  <a:pt x="38100" y="27432"/>
                </a:lnTo>
                <a:lnTo>
                  <a:pt x="12192" y="45720"/>
                </a:lnTo>
                <a:lnTo>
                  <a:pt x="38100" y="55692"/>
                </a:lnTo>
                <a:close/>
              </a:path>
              <a:path w="388620" h="190500">
                <a:moveTo>
                  <a:pt x="38100" y="134807"/>
                </a:moveTo>
                <a:lnTo>
                  <a:pt x="38100" y="55692"/>
                </a:lnTo>
                <a:lnTo>
                  <a:pt x="12192" y="45720"/>
                </a:lnTo>
                <a:lnTo>
                  <a:pt x="12192" y="144780"/>
                </a:lnTo>
                <a:lnTo>
                  <a:pt x="38100" y="134807"/>
                </a:lnTo>
                <a:close/>
              </a:path>
              <a:path w="388620" h="190500">
                <a:moveTo>
                  <a:pt x="193793" y="115625"/>
                </a:moveTo>
                <a:lnTo>
                  <a:pt x="140862" y="95250"/>
                </a:lnTo>
                <a:lnTo>
                  <a:pt x="12192" y="144780"/>
                </a:lnTo>
                <a:lnTo>
                  <a:pt x="38100" y="162306"/>
                </a:lnTo>
                <a:lnTo>
                  <a:pt x="38100" y="175779"/>
                </a:lnTo>
                <a:lnTo>
                  <a:pt x="193793" y="115625"/>
                </a:lnTo>
                <a:close/>
              </a:path>
              <a:path w="388620" h="190500">
                <a:moveTo>
                  <a:pt x="38100" y="175779"/>
                </a:moveTo>
                <a:lnTo>
                  <a:pt x="38100" y="162306"/>
                </a:lnTo>
                <a:lnTo>
                  <a:pt x="12192" y="144780"/>
                </a:lnTo>
                <a:lnTo>
                  <a:pt x="12192" y="185789"/>
                </a:lnTo>
                <a:lnTo>
                  <a:pt x="38100" y="175779"/>
                </a:lnTo>
                <a:close/>
              </a:path>
              <a:path w="388620" h="190500">
                <a:moveTo>
                  <a:pt x="247757" y="95250"/>
                </a:moveTo>
                <a:lnTo>
                  <a:pt x="200248" y="76962"/>
                </a:lnTo>
                <a:lnTo>
                  <a:pt x="188371" y="76962"/>
                </a:lnTo>
                <a:lnTo>
                  <a:pt x="140862" y="95250"/>
                </a:lnTo>
                <a:lnTo>
                  <a:pt x="187452" y="113184"/>
                </a:lnTo>
                <a:lnTo>
                  <a:pt x="187452" y="112776"/>
                </a:lnTo>
                <a:lnTo>
                  <a:pt x="201168" y="112776"/>
                </a:lnTo>
                <a:lnTo>
                  <a:pt x="201168" y="113184"/>
                </a:lnTo>
                <a:lnTo>
                  <a:pt x="247757" y="95250"/>
                </a:lnTo>
                <a:close/>
              </a:path>
              <a:path w="388620" h="190500">
                <a:moveTo>
                  <a:pt x="201168" y="76962"/>
                </a:moveTo>
                <a:lnTo>
                  <a:pt x="194310" y="74338"/>
                </a:lnTo>
                <a:lnTo>
                  <a:pt x="187452" y="76962"/>
                </a:lnTo>
                <a:lnTo>
                  <a:pt x="188371" y="76962"/>
                </a:lnTo>
                <a:lnTo>
                  <a:pt x="194310" y="74676"/>
                </a:lnTo>
                <a:lnTo>
                  <a:pt x="200248" y="76962"/>
                </a:lnTo>
                <a:lnTo>
                  <a:pt x="201168" y="76962"/>
                </a:lnTo>
                <a:close/>
              </a:path>
              <a:path w="388620" h="190500">
                <a:moveTo>
                  <a:pt x="188371" y="76962"/>
                </a:moveTo>
                <a:lnTo>
                  <a:pt x="187452" y="76962"/>
                </a:lnTo>
                <a:lnTo>
                  <a:pt x="187452" y="77315"/>
                </a:lnTo>
                <a:lnTo>
                  <a:pt x="188371" y="76962"/>
                </a:lnTo>
                <a:close/>
              </a:path>
              <a:path w="388620" h="190500">
                <a:moveTo>
                  <a:pt x="201168" y="112776"/>
                </a:moveTo>
                <a:lnTo>
                  <a:pt x="187452" y="112776"/>
                </a:lnTo>
                <a:lnTo>
                  <a:pt x="194310" y="115425"/>
                </a:lnTo>
                <a:lnTo>
                  <a:pt x="201168" y="112776"/>
                </a:lnTo>
                <a:close/>
              </a:path>
              <a:path w="388620" h="190500">
                <a:moveTo>
                  <a:pt x="194310" y="115425"/>
                </a:moveTo>
                <a:lnTo>
                  <a:pt x="187452" y="112776"/>
                </a:lnTo>
                <a:lnTo>
                  <a:pt x="187452" y="113184"/>
                </a:lnTo>
                <a:lnTo>
                  <a:pt x="193793" y="115625"/>
                </a:lnTo>
                <a:lnTo>
                  <a:pt x="194310" y="115425"/>
                </a:lnTo>
                <a:close/>
              </a:path>
              <a:path w="388620" h="190500">
                <a:moveTo>
                  <a:pt x="200248" y="76962"/>
                </a:moveTo>
                <a:lnTo>
                  <a:pt x="194310" y="74676"/>
                </a:lnTo>
                <a:lnTo>
                  <a:pt x="188371" y="76962"/>
                </a:lnTo>
                <a:lnTo>
                  <a:pt x="200248" y="76962"/>
                </a:lnTo>
                <a:close/>
              </a:path>
              <a:path w="388620" h="190500">
                <a:moveTo>
                  <a:pt x="194826" y="115625"/>
                </a:moveTo>
                <a:lnTo>
                  <a:pt x="194310" y="115425"/>
                </a:lnTo>
                <a:lnTo>
                  <a:pt x="193793" y="115625"/>
                </a:lnTo>
                <a:lnTo>
                  <a:pt x="194310" y="115824"/>
                </a:lnTo>
                <a:lnTo>
                  <a:pt x="194826" y="115625"/>
                </a:lnTo>
                <a:close/>
              </a:path>
              <a:path w="388620" h="190500">
                <a:moveTo>
                  <a:pt x="388620" y="190500"/>
                </a:moveTo>
                <a:lnTo>
                  <a:pt x="388620" y="0"/>
                </a:lnTo>
                <a:lnTo>
                  <a:pt x="194310" y="74338"/>
                </a:lnTo>
                <a:lnTo>
                  <a:pt x="201168" y="76962"/>
                </a:lnTo>
                <a:lnTo>
                  <a:pt x="201168" y="77315"/>
                </a:lnTo>
                <a:lnTo>
                  <a:pt x="247757" y="95250"/>
                </a:lnTo>
                <a:lnTo>
                  <a:pt x="350520" y="55692"/>
                </a:lnTo>
                <a:lnTo>
                  <a:pt x="350520" y="27432"/>
                </a:lnTo>
                <a:lnTo>
                  <a:pt x="376428" y="45720"/>
                </a:lnTo>
                <a:lnTo>
                  <a:pt x="376428" y="185789"/>
                </a:lnTo>
                <a:lnTo>
                  <a:pt x="388620" y="190500"/>
                </a:lnTo>
                <a:close/>
              </a:path>
              <a:path w="388620" h="190500">
                <a:moveTo>
                  <a:pt x="201168" y="113184"/>
                </a:moveTo>
                <a:lnTo>
                  <a:pt x="201168" y="112776"/>
                </a:lnTo>
                <a:lnTo>
                  <a:pt x="194310" y="115425"/>
                </a:lnTo>
                <a:lnTo>
                  <a:pt x="194826" y="115625"/>
                </a:lnTo>
                <a:lnTo>
                  <a:pt x="201168" y="113184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247757" y="95250"/>
                </a:lnTo>
                <a:lnTo>
                  <a:pt x="194826" y="115625"/>
                </a:lnTo>
                <a:lnTo>
                  <a:pt x="350520" y="175779"/>
                </a:lnTo>
                <a:lnTo>
                  <a:pt x="350520" y="162306"/>
                </a:lnTo>
                <a:lnTo>
                  <a:pt x="376428" y="144780"/>
                </a:lnTo>
                <a:close/>
              </a:path>
              <a:path w="388620" h="190500">
                <a:moveTo>
                  <a:pt x="201168" y="77315"/>
                </a:moveTo>
                <a:lnTo>
                  <a:pt x="201168" y="76962"/>
                </a:lnTo>
                <a:lnTo>
                  <a:pt x="200248" y="76962"/>
                </a:lnTo>
                <a:lnTo>
                  <a:pt x="201168" y="77315"/>
                </a:lnTo>
                <a:close/>
              </a:path>
              <a:path w="388620" h="190500">
                <a:moveTo>
                  <a:pt x="376428" y="45720"/>
                </a:moveTo>
                <a:lnTo>
                  <a:pt x="350520" y="27432"/>
                </a:lnTo>
                <a:lnTo>
                  <a:pt x="350520" y="55692"/>
                </a:lnTo>
                <a:lnTo>
                  <a:pt x="376428" y="45720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376428" y="45720"/>
                </a:lnTo>
                <a:lnTo>
                  <a:pt x="350520" y="55692"/>
                </a:lnTo>
                <a:lnTo>
                  <a:pt x="350520" y="134807"/>
                </a:lnTo>
                <a:lnTo>
                  <a:pt x="376428" y="144780"/>
                </a:lnTo>
                <a:close/>
              </a:path>
              <a:path w="388620" h="190500">
                <a:moveTo>
                  <a:pt x="376428" y="185789"/>
                </a:moveTo>
                <a:lnTo>
                  <a:pt x="376428" y="144780"/>
                </a:lnTo>
                <a:lnTo>
                  <a:pt x="350520" y="162306"/>
                </a:lnTo>
                <a:lnTo>
                  <a:pt x="350520" y="175779"/>
                </a:lnTo>
                <a:lnTo>
                  <a:pt x="376428" y="1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144907" y="2842514"/>
            <a:ext cx="2451100" cy="607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5695">
              <a:lnSpc>
                <a:spcPts val="3420"/>
              </a:lnSpc>
            </a:pPr>
            <a:r>
              <a:rPr sz="2950" b="1" i="1" spc="-8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</a:t>
            </a:r>
            <a:r>
              <a:rPr sz="2950" b="1" i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b="1" spc="22" baseline="-13000" dirty="0">
                <a:latin typeface="Tahoma" panose="020B0604030504040204"/>
                <a:cs typeface="Tahoma" panose="020B0604030504040204"/>
              </a:rPr>
              <a:t>SC1</a:t>
            </a:r>
            <a:r>
              <a:rPr sz="1950" b="1" spc="-37" baseline="-13000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SC))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ts val="1320"/>
              </a:lnSpc>
            </a:pPr>
            <a:r>
              <a:rPr sz="12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SC.S# </a:t>
            </a:r>
            <a:r>
              <a:rPr sz="12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1200" b="1" spc="-9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SC1.S#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8523" y="4507229"/>
            <a:ext cx="5224780" cy="359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SC.S#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SC.S#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=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SC1.S# </a:t>
            </a:r>
            <a:r>
              <a:rPr sz="2775" b="1" spc="7" baseline="-8000" dirty="0">
                <a:latin typeface="Symbol" panose="05050102010706020507"/>
                <a:cs typeface="Symbol" panose="05050102010706020507"/>
              </a:rPr>
              <a:t></a:t>
            </a:r>
            <a:r>
              <a:rPr sz="2775" b="1" spc="7" baseline="-8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SC.C#=“001” </a:t>
            </a:r>
            <a:r>
              <a:rPr sz="2775" b="1" spc="7" baseline="-8000" dirty="0">
                <a:latin typeface="Symbol" panose="05050102010706020507"/>
                <a:cs typeface="Symbol" panose="05050102010706020507"/>
              </a:rPr>
              <a:t></a:t>
            </a:r>
            <a:r>
              <a:rPr sz="2775" b="1" spc="30" baseline="-8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SC1.C#=“002”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(SC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64741" y="4380992"/>
            <a:ext cx="1346835" cy="453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b="1" i="1" spc="-85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</a:t>
            </a:r>
            <a:r>
              <a:rPr sz="2950" b="1" i="1" spc="-85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b="1" spc="22" baseline="-13000" dirty="0">
                <a:latin typeface="Tahoma" panose="020B0604030504040204"/>
                <a:cs typeface="Tahoma" panose="020B0604030504040204"/>
              </a:rPr>
              <a:t>SC1</a:t>
            </a:r>
            <a:r>
              <a:rPr sz="1950" b="1" spc="-44" baseline="-13000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SC))</a:t>
            </a:r>
            <a:endParaRPr sz="2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12215" y="4566665"/>
            <a:ext cx="389890" cy="190500"/>
          </a:xfrm>
          <a:custGeom>
            <a:avLst/>
            <a:gdLst/>
            <a:ahLst/>
            <a:cxnLst/>
            <a:rect l="l" t="t" r="r" b="b"/>
            <a:pathLst>
              <a:path w="389890" h="190500">
                <a:moveTo>
                  <a:pt x="194540" y="74879"/>
                </a:moveTo>
                <a:lnTo>
                  <a:pt x="0" y="0"/>
                </a:lnTo>
                <a:lnTo>
                  <a:pt x="0" y="190500"/>
                </a:lnTo>
                <a:lnTo>
                  <a:pt x="12191" y="185807"/>
                </a:lnTo>
                <a:lnTo>
                  <a:pt x="12191" y="45720"/>
                </a:lnTo>
                <a:lnTo>
                  <a:pt x="38099" y="27432"/>
                </a:lnTo>
                <a:lnTo>
                  <a:pt x="38099" y="55651"/>
                </a:lnTo>
                <a:lnTo>
                  <a:pt x="141400" y="95249"/>
                </a:lnTo>
                <a:lnTo>
                  <a:pt x="194540" y="74879"/>
                </a:lnTo>
                <a:close/>
              </a:path>
              <a:path w="389890" h="190500">
                <a:moveTo>
                  <a:pt x="38099" y="55651"/>
                </a:moveTo>
                <a:lnTo>
                  <a:pt x="38099" y="27432"/>
                </a:lnTo>
                <a:lnTo>
                  <a:pt x="12191" y="45720"/>
                </a:lnTo>
                <a:lnTo>
                  <a:pt x="38099" y="55651"/>
                </a:lnTo>
                <a:close/>
              </a:path>
              <a:path w="389890" h="190500">
                <a:moveTo>
                  <a:pt x="38099" y="134848"/>
                </a:moveTo>
                <a:lnTo>
                  <a:pt x="38099" y="55651"/>
                </a:lnTo>
                <a:lnTo>
                  <a:pt x="12191" y="45720"/>
                </a:lnTo>
                <a:lnTo>
                  <a:pt x="12191" y="144780"/>
                </a:lnTo>
                <a:lnTo>
                  <a:pt x="38099" y="134848"/>
                </a:lnTo>
                <a:close/>
              </a:path>
              <a:path w="389890" h="190500">
                <a:moveTo>
                  <a:pt x="194540" y="115620"/>
                </a:moveTo>
                <a:lnTo>
                  <a:pt x="141400" y="95250"/>
                </a:lnTo>
                <a:lnTo>
                  <a:pt x="12191" y="144780"/>
                </a:lnTo>
                <a:lnTo>
                  <a:pt x="38099" y="162306"/>
                </a:lnTo>
                <a:lnTo>
                  <a:pt x="38099" y="175835"/>
                </a:lnTo>
                <a:lnTo>
                  <a:pt x="194540" y="115620"/>
                </a:lnTo>
                <a:close/>
              </a:path>
              <a:path w="389890" h="190500">
                <a:moveTo>
                  <a:pt x="38099" y="175835"/>
                </a:moveTo>
                <a:lnTo>
                  <a:pt x="38099" y="162306"/>
                </a:lnTo>
                <a:lnTo>
                  <a:pt x="12191" y="144780"/>
                </a:lnTo>
                <a:lnTo>
                  <a:pt x="12191" y="185807"/>
                </a:lnTo>
                <a:lnTo>
                  <a:pt x="38099" y="175835"/>
                </a:lnTo>
                <a:close/>
              </a:path>
              <a:path w="389890" h="190500">
                <a:moveTo>
                  <a:pt x="195059" y="75079"/>
                </a:moveTo>
                <a:lnTo>
                  <a:pt x="194540" y="74879"/>
                </a:lnTo>
                <a:lnTo>
                  <a:pt x="141400" y="95250"/>
                </a:lnTo>
                <a:lnTo>
                  <a:pt x="188213" y="113195"/>
                </a:lnTo>
                <a:lnTo>
                  <a:pt x="188213" y="77724"/>
                </a:lnTo>
                <a:lnTo>
                  <a:pt x="195059" y="75079"/>
                </a:lnTo>
                <a:close/>
              </a:path>
              <a:path w="389890" h="190500">
                <a:moveTo>
                  <a:pt x="201929" y="77724"/>
                </a:moveTo>
                <a:lnTo>
                  <a:pt x="195059" y="75079"/>
                </a:lnTo>
                <a:lnTo>
                  <a:pt x="188213" y="77724"/>
                </a:lnTo>
                <a:lnTo>
                  <a:pt x="201929" y="77724"/>
                </a:lnTo>
                <a:close/>
              </a:path>
              <a:path w="389890" h="190500">
                <a:moveTo>
                  <a:pt x="201929" y="112776"/>
                </a:moveTo>
                <a:lnTo>
                  <a:pt x="201929" y="77724"/>
                </a:lnTo>
                <a:lnTo>
                  <a:pt x="188213" y="77724"/>
                </a:lnTo>
                <a:lnTo>
                  <a:pt x="188213" y="112776"/>
                </a:lnTo>
                <a:lnTo>
                  <a:pt x="201929" y="112776"/>
                </a:lnTo>
                <a:close/>
              </a:path>
              <a:path w="389890" h="190500">
                <a:moveTo>
                  <a:pt x="201929" y="112776"/>
                </a:moveTo>
                <a:lnTo>
                  <a:pt x="188213" y="112776"/>
                </a:lnTo>
                <a:lnTo>
                  <a:pt x="195071" y="115415"/>
                </a:lnTo>
                <a:lnTo>
                  <a:pt x="201929" y="112776"/>
                </a:lnTo>
                <a:close/>
              </a:path>
              <a:path w="389890" h="190500">
                <a:moveTo>
                  <a:pt x="195059" y="115420"/>
                </a:moveTo>
                <a:lnTo>
                  <a:pt x="188213" y="112776"/>
                </a:lnTo>
                <a:lnTo>
                  <a:pt x="188213" y="113195"/>
                </a:lnTo>
                <a:lnTo>
                  <a:pt x="194540" y="115620"/>
                </a:lnTo>
                <a:lnTo>
                  <a:pt x="195059" y="115420"/>
                </a:lnTo>
                <a:close/>
              </a:path>
              <a:path w="389890" h="190500">
                <a:moveTo>
                  <a:pt x="195588" y="74874"/>
                </a:moveTo>
                <a:lnTo>
                  <a:pt x="195059" y="74680"/>
                </a:lnTo>
                <a:lnTo>
                  <a:pt x="194540" y="74879"/>
                </a:lnTo>
                <a:lnTo>
                  <a:pt x="195071" y="75074"/>
                </a:lnTo>
                <a:lnTo>
                  <a:pt x="195588" y="74874"/>
                </a:lnTo>
                <a:close/>
              </a:path>
              <a:path w="389890" h="190500">
                <a:moveTo>
                  <a:pt x="195588" y="115625"/>
                </a:moveTo>
                <a:lnTo>
                  <a:pt x="195059" y="115420"/>
                </a:lnTo>
                <a:lnTo>
                  <a:pt x="194540" y="115620"/>
                </a:lnTo>
                <a:lnTo>
                  <a:pt x="195071" y="115824"/>
                </a:lnTo>
                <a:lnTo>
                  <a:pt x="195588" y="115625"/>
                </a:lnTo>
                <a:close/>
              </a:path>
              <a:path w="389890" h="190500">
                <a:moveTo>
                  <a:pt x="248519" y="95250"/>
                </a:moveTo>
                <a:lnTo>
                  <a:pt x="195588" y="74874"/>
                </a:lnTo>
                <a:lnTo>
                  <a:pt x="195059" y="75079"/>
                </a:lnTo>
                <a:lnTo>
                  <a:pt x="201929" y="77724"/>
                </a:lnTo>
                <a:lnTo>
                  <a:pt x="201929" y="113184"/>
                </a:lnTo>
                <a:lnTo>
                  <a:pt x="248519" y="95250"/>
                </a:lnTo>
                <a:close/>
              </a:path>
              <a:path w="389890" h="190500">
                <a:moveTo>
                  <a:pt x="201929" y="113184"/>
                </a:moveTo>
                <a:lnTo>
                  <a:pt x="201929" y="112776"/>
                </a:lnTo>
                <a:lnTo>
                  <a:pt x="195059" y="115420"/>
                </a:lnTo>
                <a:lnTo>
                  <a:pt x="195588" y="115625"/>
                </a:lnTo>
                <a:lnTo>
                  <a:pt x="201929" y="113184"/>
                </a:lnTo>
                <a:close/>
              </a:path>
              <a:path w="389890" h="190500">
                <a:moveTo>
                  <a:pt x="389381" y="190500"/>
                </a:moveTo>
                <a:lnTo>
                  <a:pt x="389381" y="0"/>
                </a:lnTo>
                <a:lnTo>
                  <a:pt x="195588" y="74874"/>
                </a:lnTo>
                <a:lnTo>
                  <a:pt x="248519" y="95250"/>
                </a:lnTo>
                <a:lnTo>
                  <a:pt x="351281" y="55692"/>
                </a:lnTo>
                <a:lnTo>
                  <a:pt x="351281" y="27432"/>
                </a:lnTo>
                <a:lnTo>
                  <a:pt x="377189" y="45720"/>
                </a:lnTo>
                <a:lnTo>
                  <a:pt x="377189" y="185789"/>
                </a:lnTo>
                <a:lnTo>
                  <a:pt x="389381" y="190500"/>
                </a:lnTo>
                <a:close/>
              </a:path>
              <a:path w="389890" h="190500">
                <a:moveTo>
                  <a:pt x="377189" y="144780"/>
                </a:moveTo>
                <a:lnTo>
                  <a:pt x="248519" y="95250"/>
                </a:lnTo>
                <a:lnTo>
                  <a:pt x="195588" y="115625"/>
                </a:lnTo>
                <a:lnTo>
                  <a:pt x="351281" y="175779"/>
                </a:lnTo>
                <a:lnTo>
                  <a:pt x="351281" y="162306"/>
                </a:lnTo>
                <a:lnTo>
                  <a:pt x="377189" y="144780"/>
                </a:lnTo>
                <a:close/>
              </a:path>
              <a:path w="389890" h="190500">
                <a:moveTo>
                  <a:pt x="377189" y="45720"/>
                </a:moveTo>
                <a:lnTo>
                  <a:pt x="351281" y="27432"/>
                </a:lnTo>
                <a:lnTo>
                  <a:pt x="351281" y="55692"/>
                </a:lnTo>
                <a:lnTo>
                  <a:pt x="377189" y="45720"/>
                </a:lnTo>
                <a:close/>
              </a:path>
              <a:path w="389890" h="190500">
                <a:moveTo>
                  <a:pt x="377189" y="144780"/>
                </a:moveTo>
                <a:lnTo>
                  <a:pt x="377189" y="45720"/>
                </a:lnTo>
                <a:lnTo>
                  <a:pt x="351281" y="55692"/>
                </a:lnTo>
                <a:lnTo>
                  <a:pt x="351281" y="134807"/>
                </a:lnTo>
                <a:lnTo>
                  <a:pt x="377189" y="144780"/>
                </a:lnTo>
                <a:close/>
              </a:path>
              <a:path w="389890" h="190500">
                <a:moveTo>
                  <a:pt x="377189" y="185789"/>
                </a:moveTo>
                <a:lnTo>
                  <a:pt x="377189" y="144780"/>
                </a:lnTo>
                <a:lnTo>
                  <a:pt x="351281" y="162306"/>
                </a:lnTo>
                <a:lnTo>
                  <a:pt x="351281" y="175779"/>
                </a:lnTo>
                <a:lnTo>
                  <a:pt x="377189" y="1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479422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504950"/>
            <a:ext cx="5181600" cy="0"/>
          </a:xfrm>
          <a:custGeom>
            <a:avLst/>
            <a:gdLst/>
            <a:ahLst/>
            <a:cxnLst/>
            <a:rect l="l" t="t" r="r" b="b"/>
            <a:pathLst>
              <a:path w="5181600">
                <a:moveTo>
                  <a:pt x="0" y="0"/>
                </a:moveTo>
                <a:lnTo>
                  <a:pt x="518160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95320" y="4979670"/>
            <a:ext cx="240601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Sname, Sage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</a:t>
            </a:r>
            <a:r>
              <a:rPr sz="1200" b="1" spc="1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latin typeface="Arial" panose="020B0604020202020204"/>
                <a:cs typeface="Arial" panose="020B0604020202020204"/>
              </a:rPr>
              <a:t>&lt;&gt;“002”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2301" y="4974082"/>
            <a:ext cx="1538605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65835" algn="l"/>
              </a:tabLst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(S	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SC))</a:t>
            </a:r>
            <a:endParaRPr sz="2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9249" y="5041391"/>
            <a:ext cx="388620" cy="190500"/>
          </a:xfrm>
          <a:custGeom>
            <a:avLst/>
            <a:gdLst/>
            <a:ahLst/>
            <a:cxnLst/>
            <a:rect l="l" t="t" r="r" b="b"/>
            <a:pathLst>
              <a:path w="388620" h="190500">
                <a:moveTo>
                  <a:pt x="194310" y="74338"/>
                </a:moveTo>
                <a:lnTo>
                  <a:pt x="0" y="0"/>
                </a:lnTo>
                <a:lnTo>
                  <a:pt x="0" y="190500"/>
                </a:lnTo>
                <a:lnTo>
                  <a:pt x="12192" y="185789"/>
                </a:lnTo>
                <a:lnTo>
                  <a:pt x="12192" y="45720"/>
                </a:lnTo>
                <a:lnTo>
                  <a:pt x="38100" y="27432"/>
                </a:lnTo>
                <a:lnTo>
                  <a:pt x="38100" y="55692"/>
                </a:lnTo>
                <a:lnTo>
                  <a:pt x="140862" y="95250"/>
                </a:lnTo>
                <a:lnTo>
                  <a:pt x="187452" y="77315"/>
                </a:lnTo>
                <a:lnTo>
                  <a:pt x="187452" y="76962"/>
                </a:lnTo>
                <a:lnTo>
                  <a:pt x="194310" y="74338"/>
                </a:lnTo>
                <a:close/>
              </a:path>
              <a:path w="388620" h="190500">
                <a:moveTo>
                  <a:pt x="38100" y="55692"/>
                </a:moveTo>
                <a:lnTo>
                  <a:pt x="38100" y="27432"/>
                </a:lnTo>
                <a:lnTo>
                  <a:pt x="12192" y="45720"/>
                </a:lnTo>
                <a:lnTo>
                  <a:pt x="38100" y="55692"/>
                </a:lnTo>
                <a:close/>
              </a:path>
              <a:path w="388620" h="190500">
                <a:moveTo>
                  <a:pt x="38100" y="134807"/>
                </a:moveTo>
                <a:lnTo>
                  <a:pt x="38100" y="55692"/>
                </a:lnTo>
                <a:lnTo>
                  <a:pt x="12192" y="45720"/>
                </a:lnTo>
                <a:lnTo>
                  <a:pt x="12192" y="144780"/>
                </a:lnTo>
                <a:lnTo>
                  <a:pt x="38100" y="134807"/>
                </a:lnTo>
                <a:close/>
              </a:path>
              <a:path w="388620" h="190500">
                <a:moveTo>
                  <a:pt x="193793" y="115625"/>
                </a:moveTo>
                <a:lnTo>
                  <a:pt x="140862" y="95250"/>
                </a:lnTo>
                <a:lnTo>
                  <a:pt x="12192" y="144780"/>
                </a:lnTo>
                <a:lnTo>
                  <a:pt x="38100" y="162306"/>
                </a:lnTo>
                <a:lnTo>
                  <a:pt x="38100" y="175779"/>
                </a:lnTo>
                <a:lnTo>
                  <a:pt x="193793" y="115625"/>
                </a:lnTo>
                <a:close/>
              </a:path>
              <a:path w="388620" h="190500">
                <a:moveTo>
                  <a:pt x="38100" y="175779"/>
                </a:moveTo>
                <a:lnTo>
                  <a:pt x="38100" y="162306"/>
                </a:lnTo>
                <a:lnTo>
                  <a:pt x="12192" y="144780"/>
                </a:lnTo>
                <a:lnTo>
                  <a:pt x="12192" y="185789"/>
                </a:lnTo>
                <a:lnTo>
                  <a:pt x="38100" y="175779"/>
                </a:lnTo>
                <a:close/>
              </a:path>
              <a:path w="388620" h="190500">
                <a:moveTo>
                  <a:pt x="247757" y="95250"/>
                </a:moveTo>
                <a:lnTo>
                  <a:pt x="200248" y="76962"/>
                </a:lnTo>
                <a:lnTo>
                  <a:pt x="188371" y="76962"/>
                </a:lnTo>
                <a:lnTo>
                  <a:pt x="140862" y="95250"/>
                </a:lnTo>
                <a:lnTo>
                  <a:pt x="187452" y="113184"/>
                </a:lnTo>
                <a:lnTo>
                  <a:pt x="187452" y="112776"/>
                </a:lnTo>
                <a:lnTo>
                  <a:pt x="201168" y="112776"/>
                </a:lnTo>
                <a:lnTo>
                  <a:pt x="201168" y="113184"/>
                </a:lnTo>
                <a:lnTo>
                  <a:pt x="247757" y="95250"/>
                </a:lnTo>
                <a:close/>
              </a:path>
              <a:path w="388620" h="190500">
                <a:moveTo>
                  <a:pt x="201168" y="76962"/>
                </a:moveTo>
                <a:lnTo>
                  <a:pt x="194310" y="74338"/>
                </a:lnTo>
                <a:lnTo>
                  <a:pt x="187452" y="76962"/>
                </a:lnTo>
                <a:lnTo>
                  <a:pt x="188371" y="76962"/>
                </a:lnTo>
                <a:lnTo>
                  <a:pt x="194310" y="74676"/>
                </a:lnTo>
                <a:lnTo>
                  <a:pt x="200248" y="76962"/>
                </a:lnTo>
                <a:lnTo>
                  <a:pt x="201168" y="76962"/>
                </a:lnTo>
                <a:close/>
              </a:path>
              <a:path w="388620" h="190500">
                <a:moveTo>
                  <a:pt x="188371" y="76962"/>
                </a:moveTo>
                <a:lnTo>
                  <a:pt x="187452" y="76962"/>
                </a:lnTo>
                <a:lnTo>
                  <a:pt x="187452" y="77315"/>
                </a:lnTo>
                <a:lnTo>
                  <a:pt x="188371" y="76962"/>
                </a:lnTo>
                <a:close/>
              </a:path>
              <a:path w="388620" h="190500">
                <a:moveTo>
                  <a:pt x="201168" y="112776"/>
                </a:moveTo>
                <a:lnTo>
                  <a:pt x="187452" y="112776"/>
                </a:lnTo>
                <a:lnTo>
                  <a:pt x="194310" y="115425"/>
                </a:lnTo>
                <a:lnTo>
                  <a:pt x="201168" y="112776"/>
                </a:lnTo>
                <a:close/>
              </a:path>
              <a:path w="388620" h="190500">
                <a:moveTo>
                  <a:pt x="194310" y="115425"/>
                </a:moveTo>
                <a:lnTo>
                  <a:pt x="187452" y="112776"/>
                </a:lnTo>
                <a:lnTo>
                  <a:pt x="187452" y="113184"/>
                </a:lnTo>
                <a:lnTo>
                  <a:pt x="193793" y="115625"/>
                </a:lnTo>
                <a:lnTo>
                  <a:pt x="194310" y="115425"/>
                </a:lnTo>
                <a:close/>
              </a:path>
              <a:path w="388620" h="190500">
                <a:moveTo>
                  <a:pt x="200248" y="76962"/>
                </a:moveTo>
                <a:lnTo>
                  <a:pt x="194310" y="74676"/>
                </a:lnTo>
                <a:lnTo>
                  <a:pt x="188371" y="76962"/>
                </a:lnTo>
                <a:lnTo>
                  <a:pt x="200248" y="76962"/>
                </a:lnTo>
                <a:close/>
              </a:path>
              <a:path w="388620" h="190500">
                <a:moveTo>
                  <a:pt x="194826" y="115625"/>
                </a:moveTo>
                <a:lnTo>
                  <a:pt x="194310" y="115425"/>
                </a:lnTo>
                <a:lnTo>
                  <a:pt x="193793" y="115625"/>
                </a:lnTo>
                <a:lnTo>
                  <a:pt x="194310" y="115824"/>
                </a:lnTo>
                <a:lnTo>
                  <a:pt x="194826" y="115625"/>
                </a:lnTo>
                <a:close/>
              </a:path>
              <a:path w="388620" h="190500">
                <a:moveTo>
                  <a:pt x="388620" y="190500"/>
                </a:moveTo>
                <a:lnTo>
                  <a:pt x="388620" y="0"/>
                </a:lnTo>
                <a:lnTo>
                  <a:pt x="194310" y="74338"/>
                </a:lnTo>
                <a:lnTo>
                  <a:pt x="201168" y="76962"/>
                </a:lnTo>
                <a:lnTo>
                  <a:pt x="201168" y="77315"/>
                </a:lnTo>
                <a:lnTo>
                  <a:pt x="247757" y="95250"/>
                </a:lnTo>
                <a:lnTo>
                  <a:pt x="350520" y="55692"/>
                </a:lnTo>
                <a:lnTo>
                  <a:pt x="350520" y="27432"/>
                </a:lnTo>
                <a:lnTo>
                  <a:pt x="376428" y="45720"/>
                </a:lnTo>
                <a:lnTo>
                  <a:pt x="376428" y="185789"/>
                </a:lnTo>
                <a:lnTo>
                  <a:pt x="388620" y="190500"/>
                </a:lnTo>
                <a:close/>
              </a:path>
              <a:path w="388620" h="190500">
                <a:moveTo>
                  <a:pt x="201168" y="113184"/>
                </a:moveTo>
                <a:lnTo>
                  <a:pt x="201168" y="112776"/>
                </a:lnTo>
                <a:lnTo>
                  <a:pt x="194310" y="115425"/>
                </a:lnTo>
                <a:lnTo>
                  <a:pt x="194826" y="115625"/>
                </a:lnTo>
                <a:lnTo>
                  <a:pt x="201168" y="113184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247757" y="95250"/>
                </a:lnTo>
                <a:lnTo>
                  <a:pt x="194826" y="115625"/>
                </a:lnTo>
                <a:lnTo>
                  <a:pt x="350520" y="175779"/>
                </a:lnTo>
                <a:lnTo>
                  <a:pt x="350520" y="162306"/>
                </a:lnTo>
                <a:lnTo>
                  <a:pt x="376428" y="144780"/>
                </a:lnTo>
                <a:close/>
              </a:path>
              <a:path w="388620" h="190500">
                <a:moveTo>
                  <a:pt x="201168" y="77315"/>
                </a:moveTo>
                <a:lnTo>
                  <a:pt x="201168" y="76962"/>
                </a:lnTo>
                <a:lnTo>
                  <a:pt x="200248" y="76962"/>
                </a:lnTo>
                <a:lnTo>
                  <a:pt x="201168" y="77315"/>
                </a:lnTo>
                <a:close/>
              </a:path>
              <a:path w="388620" h="190500">
                <a:moveTo>
                  <a:pt x="376428" y="45720"/>
                </a:moveTo>
                <a:lnTo>
                  <a:pt x="350520" y="27432"/>
                </a:lnTo>
                <a:lnTo>
                  <a:pt x="350520" y="55692"/>
                </a:lnTo>
                <a:lnTo>
                  <a:pt x="376428" y="45720"/>
                </a:lnTo>
                <a:close/>
              </a:path>
              <a:path w="388620" h="190500">
                <a:moveTo>
                  <a:pt x="376428" y="144780"/>
                </a:moveTo>
                <a:lnTo>
                  <a:pt x="376428" y="45720"/>
                </a:lnTo>
                <a:lnTo>
                  <a:pt x="350520" y="55692"/>
                </a:lnTo>
                <a:lnTo>
                  <a:pt x="350520" y="134807"/>
                </a:lnTo>
                <a:lnTo>
                  <a:pt x="376428" y="144780"/>
                </a:lnTo>
                <a:close/>
              </a:path>
              <a:path w="388620" h="190500">
                <a:moveTo>
                  <a:pt x="376428" y="185789"/>
                </a:moveTo>
                <a:lnTo>
                  <a:pt x="376428" y="144780"/>
                </a:lnTo>
                <a:lnTo>
                  <a:pt x="350520" y="162306"/>
                </a:lnTo>
                <a:lnTo>
                  <a:pt x="350520" y="175779"/>
                </a:lnTo>
                <a:lnTo>
                  <a:pt x="376428" y="1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9199" y="877315"/>
            <a:ext cx="7863840" cy="3967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  <a:tabLst>
                <a:tab pos="693420" algn="l"/>
              </a:tabLst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2.3	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关系代数运算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</a:t>
            </a:r>
            <a:r>
              <a:rPr sz="2400" b="1" spc="-5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组合操作示例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400" b="1" dirty="0">
                <a:solidFill>
                  <a:srgbClr val="FF0065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续</a:t>
            </a:r>
            <a:r>
              <a:rPr sz="24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前例我们也可以采用交运算来实现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88595" algn="ctr">
              <a:lnSpc>
                <a:spcPct val="100000"/>
              </a:lnSpc>
              <a:tabLst>
                <a:tab pos="2377440" algn="l"/>
              </a:tabLst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C#=“001”</a:t>
            </a:r>
            <a:r>
              <a:rPr sz="1200" b="1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(SC))	</a:t>
            </a:r>
            <a:r>
              <a:rPr sz="3000" b="1" spc="-7" baseline="13000" dirty="0">
                <a:latin typeface="Symbol" panose="05050102010706020507"/>
                <a:cs typeface="Symbol" panose="05050102010706020507"/>
              </a:rPr>
              <a:t></a:t>
            </a:r>
            <a:r>
              <a:rPr sz="3000" b="1" spc="-7" baseline="1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S#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C#=“002”</a:t>
            </a:r>
            <a:r>
              <a:rPr sz="1200" b="1" spc="-26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15" baseline="13000" dirty="0">
                <a:latin typeface="Arial" panose="020B0604020202020204"/>
                <a:cs typeface="Arial" panose="020B0604020202020204"/>
              </a:rPr>
              <a:t>(SC))</a:t>
            </a:r>
            <a:endParaRPr sz="3000" baseline="13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5875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再举一个例子：查询不学习课程号为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002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的学生姓名和年龄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5875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同学给出了如下的查询表达式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,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这些表达式的结果是什么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?</a:t>
            </a:r>
            <a:r>
              <a:rPr sz="2000" b="1" spc="5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正确吗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?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82367" y="5523738"/>
            <a:ext cx="319913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0"/>
              </a:lnSpc>
              <a:tabLst>
                <a:tab pos="1909445" algn="l"/>
              </a:tabLst>
            </a:pP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π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Sname, Sage</a:t>
            </a:r>
            <a:r>
              <a:rPr sz="1200" b="1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 </a:t>
            </a:r>
            <a:r>
              <a:rPr sz="3600" baseline="10000" dirty="0">
                <a:solidFill>
                  <a:srgbClr val="FF0065"/>
                </a:solidFill>
                <a:latin typeface="Symbol" panose="05050102010706020507"/>
                <a:cs typeface="Symbol" panose="05050102010706020507"/>
              </a:rPr>
              <a:t></a:t>
            </a:r>
            <a:r>
              <a:rPr sz="3600" baseline="10000" dirty="0">
                <a:solidFill>
                  <a:srgbClr val="FF0065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</a:t>
            </a:r>
            <a:r>
              <a:rPr sz="3600" b="1" spc="-7" baseline="1000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σ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C#=“002”</a:t>
            </a:r>
            <a:r>
              <a:rPr sz="1200" b="1" spc="-215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7" baseline="13000" dirty="0">
                <a:latin typeface="Arial" panose="020B0604020202020204"/>
                <a:cs typeface="Arial" panose="020B0604020202020204"/>
              </a:rPr>
              <a:t>(S</a:t>
            </a:r>
            <a:endParaRPr sz="3000" baseline="13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55625" y="5518150"/>
            <a:ext cx="58547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Tahoma" panose="020B0604030504040204"/>
                <a:cs typeface="Tahoma" panose="020B0604030504040204"/>
              </a:rPr>
              <a:t>SC))</a:t>
            </a:r>
            <a:endParaRPr sz="2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99860" y="5582411"/>
            <a:ext cx="340360" cy="193675"/>
          </a:xfrm>
          <a:custGeom>
            <a:avLst/>
            <a:gdLst/>
            <a:ahLst/>
            <a:cxnLst/>
            <a:rect l="l" t="t" r="r" b="b"/>
            <a:pathLst>
              <a:path w="340360" h="193675">
                <a:moveTo>
                  <a:pt x="169562" y="75684"/>
                </a:moveTo>
                <a:lnTo>
                  <a:pt x="0" y="0"/>
                </a:lnTo>
                <a:lnTo>
                  <a:pt x="0" y="193548"/>
                </a:lnTo>
                <a:lnTo>
                  <a:pt x="11429" y="188446"/>
                </a:lnTo>
                <a:lnTo>
                  <a:pt x="11429" y="47244"/>
                </a:lnTo>
                <a:lnTo>
                  <a:pt x="38099" y="29718"/>
                </a:lnTo>
                <a:lnTo>
                  <a:pt x="38099" y="59168"/>
                </a:lnTo>
                <a:lnTo>
                  <a:pt x="123058" y="97155"/>
                </a:lnTo>
                <a:lnTo>
                  <a:pt x="161543" y="79947"/>
                </a:lnTo>
                <a:lnTo>
                  <a:pt x="161543" y="79248"/>
                </a:lnTo>
                <a:lnTo>
                  <a:pt x="169562" y="75684"/>
                </a:lnTo>
                <a:close/>
              </a:path>
              <a:path w="340360" h="193675">
                <a:moveTo>
                  <a:pt x="38099" y="59168"/>
                </a:moveTo>
                <a:lnTo>
                  <a:pt x="38099" y="29718"/>
                </a:lnTo>
                <a:lnTo>
                  <a:pt x="11429" y="47244"/>
                </a:lnTo>
                <a:lnTo>
                  <a:pt x="38099" y="59168"/>
                </a:lnTo>
                <a:close/>
              </a:path>
              <a:path w="340360" h="193675">
                <a:moveTo>
                  <a:pt x="38099" y="135141"/>
                </a:moveTo>
                <a:lnTo>
                  <a:pt x="38099" y="59168"/>
                </a:lnTo>
                <a:lnTo>
                  <a:pt x="11429" y="47244"/>
                </a:lnTo>
                <a:lnTo>
                  <a:pt x="11429" y="147066"/>
                </a:lnTo>
                <a:lnTo>
                  <a:pt x="38099" y="135141"/>
                </a:lnTo>
                <a:close/>
              </a:path>
              <a:path w="340360" h="193675">
                <a:moveTo>
                  <a:pt x="169468" y="117905"/>
                </a:moveTo>
                <a:lnTo>
                  <a:pt x="123058" y="97155"/>
                </a:lnTo>
                <a:lnTo>
                  <a:pt x="11429" y="147066"/>
                </a:lnTo>
                <a:lnTo>
                  <a:pt x="38099" y="164592"/>
                </a:lnTo>
                <a:lnTo>
                  <a:pt x="38099" y="176541"/>
                </a:lnTo>
                <a:lnTo>
                  <a:pt x="169468" y="117905"/>
                </a:lnTo>
                <a:close/>
              </a:path>
              <a:path w="340360" h="193675">
                <a:moveTo>
                  <a:pt x="38099" y="176541"/>
                </a:moveTo>
                <a:lnTo>
                  <a:pt x="38099" y="164592"/>
                </a:lnTo>
                <a:lnTo>
                  <a:pt x="11429" y="147066"/>
                </a:lnTo>
                <a:lnTo>
                  <a:pt x="11429" y="188446"/>
                </a:lnTo>
                <a:lnTo>
                  <a:pt x="38099" y="176541"/>
                </a:lnTo>
                <a:close/>
              </a:path>
              <a:path w="340360" h="193675">
                <a:moveTo>
                  <a:pt x="216793" y="97155"/>
                </a:moveTo>
                <a:lnTo>
                  <a:pt x="176743" y="79248"/>
                </a:lnTo>
                <a:lnTo>
                  <a:pt x="163108" y="79248"/>
                </a:lnTo>
                <a:lnTo>
                  <a:pt x="123058" y="97155"/>
                </a:lnTo>
                <a:lnTo>
                  <a:pt x="161543" y="114362"/>
                </a:lnTo>
                <a:lnTo>
                  <a:pt x="177545" y="114300"/>
                </a:lnTo>
                <a:lnTo>
                  <a:pt x="177545" y="114702"/>
                </a:lnTo>
                <a:lnTo>
                  <a:pt x="216793" y="97155"/>
                </a:lnTo>
                <a:close/>
              </a:path>
              <a:path w="340360" h="193675">
                <a:moveTo>
                  <a:pt x="177545" y="79248"/>
                </a:moveTo>
                <a:lnTo>
                  <a:pt x="169925" y="75846"/>
                </a:lnTo>
                <a:lnTo>
                  <a:pt x="169468" y="75726"/>
                </a:lnTo>
                <a:lnTo>
                  <a:pt x="161543" y="79248"/>
                </a:lnTo>
                <a:lnTo>
                  <a:pt x="163108" y="79248"/>
                </a:lnTo>
                <a:lnTo>
                  <a:pt x="169562" y="76362"/>
                </a:lnTo>
                <a:lnTo>
                  <a:pt x="170020" y="76242"/>
                </a:lnTo>
                <a:lnTo>
                  <a:pt x="176743" y="79248"/>
                </a:lnTo>
                <a:lnTo>
                  <a:pt x="177545" y="79248"/>
                </a:lnTo>
                <a:close/>
              </a:path>
              <a:path w="340360" h="193675">
                <a:moveTo>
                  <a:pt x="163108" y="79248"/>
                </a:moveTo>
                <a:lnTo>
                  <a:pt x="161543" y="79248"/>
                </a:lnTo>
                <a:lnTo>
                  <a:pt x="161543" y="79947"/>
                </a:lnTo>
                <a:lnTo>
                  <a:pt x="163108" y="79248"/>
                </a:lnTo>
                <a:close/>
              </a:path>
              <a:path w="340360" h="193675">
                <a:moveTo>
                  <a:pt x="177545" y="114300"/>
                </a:moveTo>
                <a:lnTo>
                  <a:pt x="161543" y="114300"/>
                </a:lnTo>
                <a:lnTo>
                  <a:pt x="169562" y="117863"/>
                </a:lnTo>
                <a:lnTo>
                  <a:pt x="177545" y="114300"/>
                </a:lnTo>
                <a:close/>
              </a:path>
              <a:path w="340360" h="193675">
                <a:moveTo>
                  <a:pt x="169562" y="117863"/>
                </a:moveTo>
                <a:lnTo>
                  <a:pt x="161543" y="114300"/>
                </a:lnTo>
                <a:lnTo>
                  <a:pt x="169468" y="117905"/>
                </a:lnTo>
                <a:close/>
              </a:path>
              <a:path w="340360" h="193675">
                <a:moveTo>
                  <a:pt x="176743" y="79248"/>
                </a:moveTo>
                <a:lnTo>
                  <a:pt x="169925" y="76200"/>
                </a:lnTo>
                <a:lnTo>
                  <a:pt x="163108" y="79248"/>
                </a:lnTo>
                <a:lnTo>
                  <a:pt x="176743" y="79248"/>
                </a:lnTo>
                <a:close/>
              </a:path>
              <a:path w="340360" h="193675">
                <a:moveTo>
                  <a:pt x="170020" y="118067"/>
                </a:moveTo>
                <a:lnTo>
                  <a:pt x="169468" y="117905"/>
                </a:lnTo>
                <a:lnTo>
                  <a:pt x="170020" y="118067"/>
                </a:lnTo>
                <a:close/>
              </a:path>
              <a:path w="340360" h="193675">
                <a:moveTo>
                  <a:pt x="339851" y="193548"/>
                </a:moveTo>
                <a:lnTo>
                  <a:pt x="339851" y="0"/>
                </a:lnTo>
                <a:lnTo>
                  <a:pt x="169562" y="75684"/>
                </a:lnTo>
                <a:lnTo>
                  <a:pt x="177545" y="79248"/>
                </a:lnTo>
                <a:lnTo>
                  <a:pt x="177545" y="79607"/>
                </a:lnTo>
                <a:lnTo>
                  <a:pt x="216793" y="97155"/>
                </a:lnTo>
                <a:lnTo>
                  <a:pt x="301751" y="59168"/>
                </a:lnTo>
                <a:lnTo>
                  <a:pt x="301751" y="29718"/>
                </a:lnTo>
                <a:lnTo>
                  <a:pt x="328421" y="47244"/>
                </a:lnTo>
                <a:lnTo>
                  <a:pt x="328421" y="188468"/>
                </a:lnTo>
                <a:lnTo>
                  <a:pt x="339851" y="193548"/>
                </a:lnTo>
                <a:close/>
              </a:path>
              <a:path w="340360" h="193675">
                <a:moveTo>
                  <a:pt x="177545" y="114702"/>
                </a:moveTo>
                <a:lnTo>
                  <a:pt x="177545" y="114300"/>
                </a:lnTo>
                <a:lnTo>
                  <a:pt x="169562" y="117863"/>
                </a:lnTo>
                <a:lnTo>
                  <a:pt x="170020" y="118067"/>
                </a:lnTo>
                <a:lnTo>
                  <a:pt x="177545" y="114702"/>
                </a:lnTo>
                <a:close/>
              </a:path>
              <a:path w="340360" h="193675">
                <a:moveTo>
                  <a:pt x="328421" y="147066"/>
                </a:moveTo>
                <a:lnTo>
                  <a:pt x="216793" y="97155"/>
                </a:lnTo>
                <a:lnTo>
                  <a:pt x="170020" y="118067"/>
                </a:lnTo>
                <a:lnTo>
                  <a:pt x="301751" y="176614"/>
                </a:lnTo>
                <a:lnTo>
                  <a:pt x="301751" y="164592"/>
                </a:lnTo>
                <a:lnTo>
                  <a:pt x="328421" y="147066"/>
                </a:lnTo>
                <a:close/>
              </a:path>
              <a:path w="340360" h="193675">
                <a:moveTo>
                  <a:pt x="177545" y="79607"/>
                </a:moveTo>
                <a:lnTo>
                  <a:pt x="177545" y="79248"/>
                </a:lnTo>
                <a:lnTo>
                  <a:pt x="176743" y="79248"/>
                </a:lnTo>
                <a:lnTo>
                  <a:pt x="177545" y="79607"/>
                </a:lnTo>
                <a:close/>
              </a:path>
              <a:path w="340360" h="193675">
                <a:moveTo>
                  <a:pt x="328421" y="47244"/>
                </a:moveTo>
                <a:lnTo>
                  <a:pt x="301751" y="29718"/>
                </a:lnTo>
                <a:lnTo>
                  <a:pt x="301751" y="59168"/>
                </a:lnTo>
                <a:lnTo>
                  <a:pt x="328421" y="47244"/>
                </a:lnTo>
                <a:close/>
              </a:path>
              <a:path w="340360" h="193675">
                <a:moveTo>
                  <a:pt x="328421" y="147066"/>
                </a:moveTo>
                <a:lnTo>
                  <a:pt x="328421" y="47244"/>
                </a:lnTo>
                <a:lnTo>
                  <a:pt x="301751" y="59168"/>
                </a:lnTo>
                <a:lnTo>
                  <a:pt x="301751" y="135141"/>
                </a:lnTo>
                <a:lnTo>
                  <a:pt x="328421" y="147066"/>
                </a:lnTo>
                <a:close/>
              </a:path>
              <a:path w="340360" h="193675">
                <a:moveTo>
                  <a:pt x="328421" y="188468"/>
                </a:moveTo>
                <a:lnTo>
                  <a:pt x="328421" y="147066"/>
                </a:lnTo>
                <a:lnTo>
                  <a:pt x="301751" y="164592"/>
                </a:lnTo>
                <a:lnTo>
                  <a:pt x="301751" y="176614"/>
                </a:lnTo>
                <a:lnTo>
                  <a:pt x="328421" y="188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20519</Words>
  <Application>WPS 演示</Application>
  <PresentationFormat>自定义</PresentationFormat>
  <Paragraphs>1277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31" baseType="lpstr">
      <vt:lpstr>Arial</vt:lpstr>
      <vt:lpstr>宋体</vt:lpstr>
      <vt:lpstr>Wingdings</vt:lpstr>
      <vt:lpstr>Arial</vt:lpstr>
      <vt:lpstr>Microsoft JhengHei</vt:lpstr>
      <vt:lpstr>Times New Roman</vt:lpstr>
      <vt:lpstr>Franklin Gothic Book</vt:lpstr>
      <vt:lpstr>幼圆</vt:lpstr>
      <vt:lpstr>Wingdings</vt:lpstr>
      <vt:lpstr>Calibri</vt:lpstr>
      <vt:lpstr>微软雅黑</vt:lpstr>
      <vt:lpstr>Arial Unicode MS</vt:lpstr>
      <vt:lpstr>等线</vt:lpstr>
      <vt:lpstr>Symbol</vt:lpstr>
      <vt:lpstr>Tahoma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31</cp:revision>
  <dcterms:created xsi:type="dcterms:W3CDTF">2017-09-26T13:17:00Z</dcterms:created>
  <dcterms:modified xsi:type="dcterms:W3CDTF">2020-03-03T02:11:34Z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2011-02-21T00:00:00Z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2017-09-26T00:00:00Z</vt:filetime>
  </property>
  <property fmtid="{D5CDD505-2E9C-101B-9397-08002B2CF9AE}" pid="5" name="KSOProductBuildVer">
    <vt:lpwstr>2052-11.1.0.9513</vt:lpwstr>
  </property>
</Properties>
</file>